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9" r:id="rId1"/>
    <p:sldMasterId id="2147483693" r:id="rId2"/>
    <p:sldMasterId id="2147483696" r:id="rId3"/>
    <p:sldMasterId id="2147483699" r:id="rId4"/>
  </p:sldMasterIdLst>
  <p:notesMasterIdLst>
    <p:notesMasterId r:id="rId15"/>
  </p:notesMasterIdLst>
  <p:sldIdLst>
    <p:sldId id="284" r:id="rId5"/>
    <p:sldId id="262" r:id="rId6"/>
    <p:sldId id="277" r:id="rId7"/>
    <p:sldId id="292" r:id="rId8"/>
    <p:sldId id="279" r:id="rId9"/>
    <p:sldId id="293" r:id="rId10"/>
    <p:sldId id="294" r:id="rId11"/>
    <p:sldId id="295" r:id="rId12"/>
    <p:sldId id="275" r:id="rId13"/>
    <p:sldId id="263" r:id="rId14"/>
  </p:sldIdLst>
  <p:sldSz cx="12192000" cy="6858000"/>
  <p:notesSz cx="6858000" cy="9144000"/>
  <p:embeddedFontLst>
    <p:embeddedFont>
      <p:font typeface="Open Sans Condensed Light" panose="020B030603050402020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Bebas Neue Regular" panose="00000500000000000000" charset="-18"/>
      <p:regular r:id="rId26"/>
    </p:embeddedFont>
    <p:embeddedFont>
      <p:font typeface="Bebas Neue Light" panose="00000500000000000000" charset="-18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Błaziak" initials="KB" lastIdx="1" clrIdx="0">
    <p:extLst>
      <p:ext uri="{19B8F6BF-5375-455C-9EA6-DF929625EA0E}">
        <p15:presenceInfo xmlns:p15="http://schemas.microsoft.com/office/powerpoint/2012/main" userId="S-1-5-21-245110770-806236279-932725714-90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4AD"/>
    <a:srgbClr val="01BBB2"/>
    <a:srgbClr val="1F4E79"/>
    <a:srgbClr val="00ABBF"/>
    <a:srgbClr val="034DA2"/>
    <a:srgbClr val="01A9A0"/>
    <a:srgbClr val="52A3FC"/>
    <a:srgbClr val="F7CE02"/>
    <a:srgbClr val="757575"/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6" autoAdjust="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klienci\AZYMUT\2016_Libra\wykresy%20klienci%20i%20zasoby%20w%20IBUK%20Lib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klienci\AZYMUT\2016_Libra\wykresy%20klienci%20i%20zasoby%20w%20IBUK%20Libr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14260717410323E-2"/>
          <c:y val="0.14601159617316137"/>
          <c:w val="0.84586351706036744"/>
          <c:h val="0.7465891221199793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308151128"/>
        <c:axId val="308153872"/>
      </c:barChart>
      <c:catAx>
        <c:axId val="308151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153872"/>
        <c:crosses val="autoZero"/>
        <c:auto val="1"/>
        <c:lblAlgn val="ctr"/>
        <c:lblOffset val="100"/>
        <c:noMultiLvlLbl val="0"/>
      </c:catAx>
      <c:valAx>
        <c:axId val="3081538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151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308148384"/>
        <c:axId val="308152696"/>
      </c:barChart>
      <c:catAx>
        <c:axId val="30814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152696"/>
        <c:crosses val="autoZero"/>
        <c:auto val="1"/>
        <c:lblAlgn val="ctr"/>
        <c:lblOffset val="100"/>
        <c:noMultiLvlLbl val="0"/>
      </c:catAx>
      <c:valAx>
        <c:axId val="3081526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814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0103757021357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0070C0"/>
            </a:solidFill>
            <a:ln w="215900" cap="flat" cmpd="sng">
              <a:solidFill>
                <a:srgbClr val="0070C0"/>
              </a:solidFill>
              <a:miter lim="800000"/>
            </a:ln>
            <a:effectLst>
              <a:glow>
                <a:schemeClr val="accent1"/>
              </a:glow>
              <a:outerShdw blurRad="50800" algn="ctr" rotWithShape="0">
                <a:srgbClr val="000000">
                  <a:alpha val="34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0632648042705876E-17"/>
                  <c:y val="-2.3432080178305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797032302681518E-3"/>
                  <c:y val="-1.85112695390337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525810012854714E-3"/>
                  <c:y val="-1.81207102687862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237381047792261E-3"/>
                  <c:y val="-1.81207102687862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960209127837342E-17"/>
                  <c:y val="-2.89777125860733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5797006750911522E-3"/>
                  <c:y val="-3.72570590392373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3960209127837342E-17"/>
                  <c:y val="-4.13967322658192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13825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972685342013701E-2"/>
                  <c:y val="-3.12733946976036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193013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6617790322983537E-3"/>
                  <c:y val="-4.03135071763685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23991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503941601120252E-3"/>
                  <c:y val="-1.20725375077858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30661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19</c:v>
                </c:pt>
                <c:pt idx="1">
                  <c:v>193</c:v>
                </c:pt>
                <c:pt idx="2">
                  <c:v>472</c:v>
                </c:pt>
                <c:pt idx="3">
                  <c:v>784</c:v>
                </c:pt>
                <c:pt idx="4">
                  <c:v>1710</c:v>
                </c:pt>
                <c:pt idx="5">
                  <c:v>7993</c:v>
                </c:pt>
                <c:pt idx="6">
                  <c:v>13185</c:v>
                </c:pt>
                <c:pt idx="7">
                  <c:v>21192</c:v>
                </c:pt>
                <c:pt idx="8">
                  <c:v>23991</c:v>
                </c:pt>
                <c:pt idx="9">
                  <c:v>30651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8149168"/>
        <c:axId val="308153480"/>
      </c:barChart>
      <c:catAx>
        <c:axId val="30814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153480"/>
        <c:crosses val="autoZero"/>
        <c:auto val="1"/>
        <c:lblAlgn val="ctr"/>
        <c:lblOffset val="100"/>
        <c:noMultiLvlLbl val="0"/>
      </c:catAx>
      <c:valAx>
        <c:axId val="308153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814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FE0FF-C229-4D85-B486-CCB244991FED}" type="datetimeFigureOut">
              <a:rPr lang="pl-PL" smtClean="0"/>
              <a:pPr/>
              <a:t>2017-03-14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86E7F-5799-46D1-9081-E832FFD96C5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612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86E7F-5799-46D1-9081-E832FFD96C5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024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65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3815810"/>
            <a:ext cx="12192000" cy="3042190"/>
          </a:xfrm>
          <a:prstGeom prst="rect">
            <a:avLst/>
          </a:prstGeom>
          <a:pattFill prst="openDmnd">
            <a:fgClr>
              <a:srgbClr val="01BBB2"/>
            </a:fgClr>
            <a:bgClr>
              <a:srgbClr val="01A9A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le tekstowe 10"/>
          <p:cNvSpPr txBox="1"/>
          <p:nvPr userDrawn="1"/>
        </p:nvSpPr>
        <p:spPr>
          <a:xfrm>
            <a:off x="0" y="360000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pl-PL" sz="5000" dirty="0">
                <a:solidFill>
                  <a:srgbClr val="01A9A0"/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Odpowiadamy na potrzeby naszych odbiorców</a:t>
            </a:r>
          </a:p>
          <a:p>
            <a:pPr algn="ctr">
              <a:lnSpc>
                <a:spcPts val="4500"/>
              </a:lnSpc>
            </a:pPr>
            <a:r>
              <a:rPr lang="pl-PL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Nowości w IBUK Libra</a:t>
            </a:r>
          </a:p>
        </p:txBody>
      </p:sp>
      <p:sp>
        <p:nvSpPr>
          <p:cNvPr id="35" name="Prostokąt 34"/>
          <p:cNvSpPr/>
          <p:nvPr userDrawn="1"/>
        </p:nvSpPr>
        <p:spPr>
          <a:xfrm>
            <a:off x="5699956" y="1584000"/>
            <a:ext cx="792088" cy="54000"/>
          </a:xfrm>
          <a:prstGeom prst="rect">
            <a:avLst/>
          </a:prstGeom>
          <a:solidFill>
            <a:srgbClr val="01A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4DA2"/>
              </a:solidFill>
            </a:endParaRPr>
          </a:p>
        </p:txBody>
      </p:sp>
      <p:pic>
        <p:nvPicPr>
          <p:cNvPr id="8" name="Picture 3" descr="C:\Users\Dżesika\Desktop\pwn\logo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8983" t="42805" r="41908" b="44965"/>
          <a:stretch/>
        </p:blipFill>
        <p:spPr bwMode="auto">
          <a:xfrm>
            <a:off x="5608499" y="6336000"/>
            <a:ext cx="975002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530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93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3815810"/>
            <a:ext cx="12192000" cy="3042191"/>
          </a:xfrm>
          <a:prstGeom prst="rect">
            <a:avLst/>
          </a:prstGeom>
          <a:pattFill prst="openDmnd">
            <a:fgClr>
              <a:srgbClr val="01BBB2"/>
            </a:fgClr>
            <a:bgClr>
              <a:srgbClr val="01A9A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pole tekstowe 10"/>
          <p:cNvSpPr txBox="1"/>
          <p:nvPr userDrawn="1"/>
        </p:nvSpPr>
        <p:spPr>
          <a:xfrm>
            <a:off x="0" y="360001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pl-PL" sz="5000" dirty="0">
                <a:solidFill>
                  <a:srgbClr val="01A9A0"/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Odpowiadamy na potrzeby naszych odbiorców</a:t>
            </a:r>
          </a:p>
          <a:p>
            <a:pPr algn="ctr">
              <a:lnSpc>
                <a:spcPts val="4500"/>
              </a:lnSpc>
            </a:pPr>
            <a:r>
              <a:rPr lang="pl-PL" sz="5000" dirty="0">
                <a:solidFill>
                  <a:prstClr val="black">
                    <a:lumMod val="85000"/>
                    <a:lumOff val="15000"/>
                  </a:prstClr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Nowości w IBUK Libra</a:t>
            </a:r>
          </a:p>
        </p:txBody>
      </p:sp>
      <p:sp>
        <p:nvSpPr>
          <p:cNvPr id="35" name="Prostokąt 34"/>
          <p:cNvSpPr/>
          <p:nvPr userDrawn="1"/>
        </p:nvSpPr>
        <p:spPr>
          <a:xfrm>
            <a:off x="5699956" y="1584000"/>
            <a:ext cx="792088" cy="54000"/>
          </a:xfrm>
          <a:prstGeom prst="rect">
            <a:avLst/>
          </a:prstGeom>
          <a:solidFill>
            <a:srgbClr val="01A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34DA2"/>
              </a:solidFill>
            </a:endParaRPr>
          </a:p>
        </p:txBody>
      </p:sp>
      <p:pic>
        <p:nvPicPr>
          <p:cNvPr id="8" name="Picture 3" descr="C:\Users\Dżesika\Desktop\pwn\logo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8983" t="42805" r="41908" b="44965"/>
          <a:stretch/>
        </p:blipFill>
        <p:spPr bwMode="auto">
          <a:xfrm>
            <a:off x="5608499" y="6336000"/>
            <a:ext cx="975003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92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9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3815810"/>
            <a:ext cx="12192000" cy="3042191"/>
          </a:xfrm>
          <a:prstGeom prst="rect">
            <a:avLst/>
          </a:prstGeom>
          <a:pattFill prst="openDmnd">
            <a:fgClr>
              <a:srgbClr val="01BBB2"/>
            </a:fgClr>
            <a:bgClr>
              <a:srgbClr val="01A9A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pole tekstowe 10"/>
          <p:cNvSpPr txBox="1"/>
          <p:nvPr userDrawn="1"/>
        </p:nvSpPr>
        <p:spPr>
          <a:xfrm>
            <a:off x="0" y="360001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pl-PL" sz="5000" dirty="0">
                <a:solidFill>
                  <a:srgbClr val="01A9A0"/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Odpowiadamy na potrzeby naszych odbiorców</a:t>
            </a:r>
          </a:p>
          <a:p>
            <a:pPr algn="ctr">
              <a:lnSpc>
                <a:spcPts val="4500"/>
              </a:lnSpc>
            </a:pPr>
            <a:r>
              <a:rPr lang="pl-PL" sz="5000" dirty="0">
                <a:solidFill>
                  <a:prstClr val="black">
                    <a:lumMod val="85000"/>
                    <a:lumOff val="15000"/>
                  </a:prstClr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Nowości w IBUK Libra</a:t>
            </a:r>
          </a:p>
        </p:txBody>
      </p:sp>
      <p:sp>
        <p:nvSpPr>
          <p:cNvPr id="35" name="Prostokąt 34"/>
          <p:cNvSpPr/>
          <p:nvPr userDrawn="1"/>
        </p:nvSpPr>
        <p:spPr>
          <a:xfrm>
            <a:off x="5699956" y="1584000"/>
            <a:ext cx="792088" cy="54000"/>
          </a:xfrm>
          <a:prstGeom prst="rect">
            <a:avLst/>
          </a:prstGeom>
          <a:solidFill>
            <a:srgbClr val="01A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34DA2"/>
              </a:solidFill>
            </a:endParaRPr>
          </a:p>
        </p:txBody>
      </p:sp>
      <p:pic>
        <p:nvPicPr>
          <p:cNvPr id="8" name="Picture 3" descr="C:\Users\Dżesika\Desktop\pwn\logo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8983" t="42805" r="41908" b="44965"/>
          <a:stretch/>
        </p:blipFill>
        <p:spPr bwMode="auto">
          <a:xfrm>
            <a:off x="5608499" y="6336000"/>
            <a:ext cx="975003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81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3815810"/>
            <a:ext cx="12192000" cy="3042191"/>
          </a:xfrm>
          <a:prstGeom prst="rect">
            <a:avLst/>
          </a:prstGeom>
          <a:pattFill prst="openDmnd">
            <a:fgClr>
              <a:srgbClr val="01BBB2"/>
            </a:fgClr>
            <a:bgClr>
              <a:srgbClr val="01A9A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pole tekstowe 10"/>
          <p:cNvSpPr txBox="1"/>
          <p:nvPr userDrawn="1"/>
        </p:nvSpPr>
        <p:spPr>
          <a:xfrm>
            <a:off x="0" y="360001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pl-PL" sz="5000" dirty="0">
                <a:solidFill>
                  <a:srgbClr val="01A9A0"/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Odpowiadamy na potrzeby naszych odbiorców</a:t>
            </a:r>
          </a:p>
          <a:p>
            <a:pPr algn="ctr">
              <a:lnSpc>
                <a:spcPts val="4500"/>
              </a:lnSpc>
            </a:pPr>
            <a:r>
              <a:rPr lang="pl-PL" sz="5000" dirty="0">
                <a:solidFill>
                  <a:prstClr val="black">
                    <a:lumMod val="85000"/>
                    <a:lumOff val="15000"/>
                  </a:prstClr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Nowości w IBUK Libra</a:t>
            </a:r>
          </a:p>
        </p:txBody>
      </p:sp>
      <p:sp>
        <p:nvSpPr>
          <p:cNvPr id="35" name="Prostokąt 34"/>
          <p:cNvSpPr/>
          <p:nvPr userDrawn="1"/>
        </p:nvSpPr>
        <p:spPr>
          <a:xfrm>
            <a:off x="5699956" y="1584000"/>
            <a:ext cx="792088" cy="54000"/>
          </a:xfrm>
          <a:prstGeom prst="rect">
            <a:avLst/>
          </a:prstGeom>
          <a:solidFill>
            <a:srgbClr val="01A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34DA2"/>
              </a:solidFill>
            </a:endParaRPr>
          </a:p>
        </p:txBody>
      </p:sp>
      <p:pic>
        <p:nvPicPr>
          <p:cNvPr id="8" name="Picture 3" descr="C:\Users\Dżesika\Desktop\pwn\logo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8983" t="42805" r="41908" b="44965"/>
          <a:stretch/>
        </p:blipFill>
        <p:spPr bwMode="auto">
          <a:xfrm>
            <a:off x="5608499" y="6336000"/>
            <a:ext cx="975003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063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65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31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51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50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29"/>
          <p:cNvGrpSpPr/>
          <p:nvPr/>
        </p:nvGrpSpPr>
        <p:grpSpPr>
          <a:xfrm>
            <a:off x="-11724" y="1"/>
            <a:ext cx="12203724" cy="3824722"/>
            <a:chOff x="-11724" y="-2523515"/>
            <a:chExt cx="12203724" cy="4604060"/>
          </a:xfrm>
          <a:pattFill prst="openDmnd">
            <a:fgClr>
              <a:schemeClr val="bg1"/>
            </a:fgClr>
            <a:bgClr>
              <a:schemeClr val="bg1">
                <a:lumMod val="95000"/>
              </a:schemeClr>
            </a:bgClr>
          </a:pattFill>
        </p:grpSpPr>
        <p:sp>
          <p:nvSpPr>
            <p:cNvPr id="31" name="Prostokąt 28"/>
            <p:cNvSpPr/>
            <p:nvPr/>
          </p:nvSpPr>
          <p:spPr>
            <a:xfrm rot="10800000">
              <a:off x="-11724" y="838614"/>
              <a:ext cx="12203723" cy="1241931"/>
            </a:xfrm>
            <a:custGeom>
              <a:avLst/>
              <a:gdLst>
                <a:gd name="connsiteX0" fmla="*/ 0 w 12192000"/>
                <a:gd name="connsiteY0" fmla="*/ 0 h 1886269"/>
                <a:gd name="connsiteX1" fmla="*/ 12192000 w 12192000"/>
                <a:gd name="connsiteY1" fmla="*/ 0 h 1886269"/>
                <a:gd name="connsiteX2" fmla="*/ 12192000 w 12192000"/>
                <a:gd name="connsiteY2" fmla="*/ 1886269 h 1886269"/>
                <a:gd name="connsiteX3" fmla="*/ 0 w 12192000"/>
                <a:gd name="connsiteY3" fmla="*/ 1886269 h 1886269"/>
                <a:gd name="connsiteX4" fmla="*/ 0 w 12192000"/>
                <a:gd name="connsiteY4" fmla="*/ 0 h 1886269"/>
                <a:gd name="connsiteX0" fmla="*/ 0 w 12192000"/>
                <a:gd name="connsiteY0" fmla="*/ 0 h 1886269"/>
                <a:gd name="connsiteX1" fmla="*/ 6100549 w 12192000"/>
                <a:gd name="connsiteY1" fmla="*/ 6565 h 1886269"/>
                <a:gd name="connsiteX2" fmla="*/ 12192000 w 12192000"/>
                <a:gd name="connsiteY2" fmla="*/ 0 h 1886269"/>
                <a:gd name="connsiteX3" fmla="*/ 12192000 w 12192000"/>
                <a:gd name="connsiteY3" fmla="*/ 1886269 h 1886269"/>
                <a:gd name="connsiteX4" fmla="*/ 0 w 12192000"/>
                <a:gd name="connsiteY4" fmla="*/ 1886269 h 1886269"/>
                <a:gd name="connsiteX5" fmla="*/ 0 w 12192000"/>
                <a:gd name="connsiteY5" fmla="*/ 0 h 1886269"/>
                <a:gd name="connsiteX0" fmla="*/ 0 w 12192000"/>
                <a:gd name="connsiteY0" fmla="*/ 457459 h 2343728"/>
                <a:gd name="connsiteX1" fmla="*/ 6100549 w 12192000"/>
                <a:gd name="connsiteY1" fmla="*/ 0 h 2343728"/>
                <a:gd name="connsiteX2" fmla="*/ 12192000 w 12192000"/>
                <a:gd name="connsiteY2" fmla="*/ 457459 h 2343728"/>
                <a:gd name="connsiteX3" fmla="*/ 12192000 w 12192000"/>
                <a:gd name="connsiteY3" fmla="*/ 2343728 h 2343728"/>
                <a:gd name="connsiteX4" fmla="*/ 0 w 12192000"/>
                <a:gd name="connsiteY4" fmla="*/ 2343728 h 2343728"/>
                <a:gd name="connsiteX5" fmla="*/ 0 w 12192000"/>
                <a:gd name="connsiteY5" fmla="*/ 457459 h 2343728"/>
                <a:gd name="connsiteX0" fmla="*/ 0 w 12192000"/>
                <a:gd name="connsiteY0" fmla="*/ 457472 h 2343741"/>
                <a:gd name="connsiteX1" fmla="*/ 6100549 w 12192000"/>
                <a:gd name="connsiteY1" fmla="*/ 13 h 2343741"/>
                <a:gd name="connsiteX2" fmla="*/ 12192000 w 12192000"/>
                <a:gd name="connsiteY2" fmla="*/ 457472 h 2343741"/>
                <a:gd name="connsiteX3" fmla="*/ 12192000 w 12192000"/>
                <a:gd name="connsiteY3" fmla="*/ 2343741 h 2343741"/>
                <a:gd name="connsiteX4" fmla="*/ 0 w 12192000"/>
                <a:gd name="connsiteY4" fmla="*/ 2343741 h 2343741"/>
                <a:gd name="connsiteX5" fmla="*/ 0 w 12192000"/>
                <a:gd name="connsiteY5" fmla="*/ 457472 h 2343741"/>
                <a:gd name="connsiteX0" fmla="*/ 0 w 12203723"/>
                <a:gd name="connsiteY0" fmla="*/ 457472 h 2343741"/>
                <a:gd name="connsiteX1" fmla="*/ 6100549 w 12203723"/>
                <a:gd name="connsiteY1" fmla="*/ 13 h 2343741"/>
                <a:gd name="connsiteX2" fmla="*/ 12192000 w 12203723"/>
                <a:gd name="connsiteY2" fmla="*/ 457472 h 2343741"/>
                <a:gd name="connsiteX3" fmla="*/ 12203723 w 12203723"/>
                <a:gd name="connsiteY3" fmla="*/ 757130 h 2343741"/>
                <a:gd name="connsiteX4" fmla="*/ 0 w 12203723"/>
                <a:gd name="connsiteY4" fmla="*/ 2343741 h 2343741"/>
                <a:gd name="connsiteX5" fmla="*/ 0 w 12203723"/>
                <a:gd name="connsiteY5" fmla="*/ 457472 h 2343741"/>
                <a:gd name="connsiteX0" fmla="*/ 0 w 12203723"/>
                <a:gd name="connsiteY0" fmla="*/ 457472 h 757130"/>
                <a:gd name="connsiteX1" fmla="*/ 6100549 w 12203723"/>
                <a:gd name="connsiteY1" fmla="*/ 13 h 757130"/>
                <a:gd name="connsiteX2" fmla="*/ 12192000 w 12203723"/>
                <a:gd name="connsiteY2" fmla="*/ 457472 h 757130"/>
                <a:gd name="connsiteX3" fmla="*/ 12203723 w 12203723"/>
                <a:gd name="connsiteY3" fmla="*/ 757130 h 757130"/>
                <a:gd name="connsiteX4" fmla="*/ 0 w 12203723"/>
                <a:gd name="connsiteY4" fmla="*/ 721395 h 757130"/>
                <a:gd name="connsiteX5" fmla="*/ 0 w 12203723"/>
                <a:gd name="connsiteY5" fmla="*/ 457472 h 757130"/>
                <a:gd name="connsiteX0" fmla="*/ 0 w 12203723"/>
                <a:gd name="connsiteY0" fmla="*/ 457475 h 757133"/>
                <a:gd name="connsiteX1" fmla="*/ 6100549 w 12203723"/>
                <a:gd name="connsiteY1" fmla="*/ 16 h 757133"/>
                <a:gd name="connsiteX2" fmla="*/ 12192000 w 12203723"/>
                <a:gd name="connsiteY2" fmla="*/ 457475 h 757133"/>
                <a:gd name="connsiteX3" fmla="*/ 12203723 w 12203723"/>
                <a:gd name="connsiteY3" fmla="*/ 757133 h 757133"/>
                <a:gd name="connsiteX4" fmla="*/ 0 w 12203723"/>
                <a:gd name="connsiteY4" fmla="*/ 721398 h 757133"/>
                <a:gd name="connsiteX5" fmla="*/ 0 w 12203723"/>
                <a:gd name="connsiteY5" fmla="*/ 457475 h 757133"/>
                <a:gd name="connsiteX0" fmla="*/ 0 w 12203723"/>
                <a:gd name="connsiteY0" fmla="*/ 457475 h 757133"/>
                <a:gd name="connsiteX1" fmla="*/ 6100549 w 12203723"/>
                <a:gd name="connsiteY1" fmla="*/ 16 h 757133"/>
                <a:gd name="connsiteX2" fmla="*/ 12192000 w 12203723"/>
                <a:gd name="connsiteY2" fmla="*/ 457475 h 757133"/>
                <a:gd name="connsiteX3" fmla="*/ 12203723 w 12203723"/>
                <a:gd name="connsiteY3" fmla="*/ 757133 h 757133"/>
                <a:gd name="connsiteX4" fmla="*/ 0 w 12203723"/>
                <a:gd name="connsiteY4" fmla="*/ 721398 h 757133"/>
                <a:gd name="connsiteX5" fmla="*/ 0 w 12203723"/>
                <a:gd name="connsiteY5" fmla="*/ 457475 h 757133"/>
                <a:gd name="connsiteX0" fmla="*/ 0 w 12203723"/>
                <a:gd name="connsiteY0" fmla="*/ 457477 h 757135"/>
                <a:gd name="connsiteX1" fmla="*/ 6100549 w 12203723"/>
                <a:gd name="connsiteY1" fmla="*/ 18 h 757135"/>
                <a:gd name="connsiteX2" fmla="*/ 12192000 w 12203723"/>
                <a:gd name="connsiteY2" fmla="*/ 457477 h 757135"/>
                <a:gd name="connsiteX3" fmla="*/ 12203723 w 12203723"/>
                <a:gd name="connsiteY3" fmla="*/ 757135 h 757135"/>
                <a:gd name="connsiteX4" fmla="*/ 0 w 12203723"/>
                <a:gd name="connsiteY4" fmla="*/ 721400 h 757135"/>
                <a:gd name="connsiteX5" fmla="*/ 0 w 12203723"/>
                <a:gd name="connsiteY5" fmla="*/ 457477 h 7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3723" h="757135">
                  <a:moveTo>
                    <a:pt x="0" y="457477"/>
                  </a:moveTo>
                  <a:cubicBezTo>
                    <a:pt x="2045239" y="201753"/>
                    <a:pt x="3207224" y="2378"/>
                    <a:pt x="6100549" y="18"/>
                  </a:cubicBezTo>
                  <a:cubicBezTo>
                    <a:pt x="8993874" y="-2342"/>
                    <a:pt x="10196685" y="227563"/>
                    <a:pt x="12192000" y="457477"/>
                  </a:cubicBezTo>
                  <a:lnTo>
                    <a:pt x="12203723" y="757135"/>
                  </a:lnTo>
                  <a:lnTo>
                    <a:pt x="0" y="721400"/>
                  </a:lnTo>
                  <a:lnTo>
                    <a:pt x="0" y="4574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0" y="-2523515"/>
              <a:ext cx="12192000" cy="35608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6427660" y="850976"/>
            <a:ext cx="5305618" cy="5459189"/>
            <a:chOff x="1184039" y="1221024"/>
            <a:chExt cx="4831569" cy="4971419"/>
          </a:xfrm>
          <a:blipFill>
            <a:blip r:embed="rId2"/>
            <a:stretch>
              <a:fillRect/>
            </a:stretch>
          </a:blipFill>
        </p:grpSpPr>
        <p:sp>
          <p:nvSpPr>
            <p:cNvPr id="2" name="Owal 1"/>
            <p:cNvSpPr/>
            <p:nvPr/>
          </p:nvSpPr>
          <p:spPr>
            <a:xfrm>
              <a:off x="2063552" y="1772816"/>
              <a:ext cx="3501505" cy="3501505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wal 2"/>
            <p:cNvSpPr/>
            <p:nvPr/>
          </p:nvSpPr>
          <p:spPr>
            <a:xfrm>
              <a:off x="4151784" y="1556792"/>
              <a:ext cx="1863824" cy="1863824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wal 3"/>
            <p:cNvSpPr/>
            <p:nvPr/>
          </p:nvSpPr>
          <p:spPr>
            <a:xfrm>
              <a:off x="3672186" y="3523568"/>
              <a:ext cx="2286621" cy="2286621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wal 4"/>
            <p:cNvSpPr/>
            <p:nvPr/>
          </p:nvSpPr>
          <p:spPr>
            <a:xfrm>
              <a:off x="2271162" y="4070282"/>
              <a:ext cx="1696411" cy="1696411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wal 5"/>
            <p:cNvSpPr/>
            <p:nvPr/>
          </p:nvSpPr>
          <p:spPr>
            <a:xfrm>
              <a:off x="1184039" y="1919639"/>
              <a:ext cx="2755888" cy="2755888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wal 6"/>
            <p:cNvSpPr/>
            <p:nvPr/>
          </p:nvSpPr>
          <p:spPr>
            <a:xfrm>
              <a:off x="2696215" y="1221024"/>
              <a:ext cx="1471973" cy="1471973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wal 34"/>
            <p:cNvSpPr/>
            <p:nvPr/>
          </p:nvSpPr>
          <p:spPr>
            <a:xfrm>
              <a:off x="1482815" y="4663313"/>
              <a:ext cx="290178" cy="290178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wal 35"/>
            <p:cNvSpPr/>
            <p:nvPr/>
          </p:nvSpPr>
          <p:spPr>
            <a:xfrm>
              <a:off x="3667796" y="5902265"/>
              <a:ext cx="290178" cy="290178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6271151" y="547363"/>
            <a:ext cx="6090340" cy="5573226"/>
            <a:chOff x="6271151" y="547363"/>
            <a:chExt cx="6090340" cy="5573226"/>
          </a:xfrm>
        </p:grpSpPr>
        <p:sp>
          <p:nvSpPr>
            <p:cNvPr id="9" name="Owal 8"/>
            <p:cNvSpPr/>
            <p:nvPr/>
          </p:nvSpPr>
          <p:spPr>
            <a:xfrm>
              <a:off x="7171093" y="4367766"/>
              <a:ext cx="1752823" cy="175282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wal 9"/>
            <p:cNvSpPr/>
            <p:nvPr/>
          </p:nvSpPr>
          <p:spPr>
            <a:xfrm>
              <a:off x="6271151" y="547363"/>
              <a:ext cx="2273048" cy="2273048"/>
            </a:xfrm>
            <a:prstGeom prst="ellipse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wal 10"/>
            <p:cNvSpPr/>
            <p:nvPr/>
          </p:nvSpPr>
          <p:spPr>
            <a:xfrm>
              <a:off x="10088443" y="2223272"/>
              <a:ext cx="2273048" cy="22730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667020" y="4800380"/>
            <a:ext cx="5760640" cy="126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pl-PL" sz="5000">
                <a:solidFill>
                  <a:srgbClr val="034DA2"/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SPRAWDZONA TECHNOLOGIA </a:t>
            </a:r>
            <a:br>
              <a:rPr lang="pl-PL" sz="5000">
                <a:solidFill>
                  <a:srgbClr val="034DA2"/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</a:br>
            <a:r>
              <a:rPr lang="pl-PL" sz="5000">
                <a:solidFill>
                  <a:srgbClr val="034DA2"/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DLA EDUKACJI I </a:t>
            </a:r>
            <a:r>
              <a:rPr lang="pl-PL" sz="5000" dirty="0">
                <a:solidFill>
                  <a:srgbClr val="034DA2"/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ROZWOJU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61" y="1403267"/>
            <a:ext cx="2042359" cy="2099090"/>
          </a:xfrm>
          <a:prstGeom prst="rect">
            <a:avLst/>
          </a:prstGeom>
        </p:spPr>
      </p:pic>
      <p:sp>
        <p:nvSpPr>
          <p:cNvPr id="32" name="Prostokąt 31"/>
          <p:cNvSpPr/>
          <p:nvPr/>
        </p:nvSpPr>
        <p:spPr>
          <a:xfrm>
            <a:off x="3151296" y="6076913"/>
            <a:ext cx="792088" cy="36000"/>
          </a:xfrm>
          <a:prstGeom prst="rect">
            <a:avLst/>
          </a:prstGeom>
          <a:solidFill>
            <a:srgbClr val="03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4DA2"/>
              </a:solidFill>
            </a:endParaRP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0670" y="1476268"/>
            <a:ext cx="5350932" cy="3767056"/>
          </a:xfrm>
          <a:prstGeom prst="rect">
            <a:avLst/>
          </a:prstGeom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173" y="281405"/>
            <a:ext cx="1166334" cy="5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48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0354AD"/>
          </a:fgClr>
          <a:bgClr>
            <a:srgbClr val="034DA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Dżesika\Desktop\chmur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7103" y="1739974"/>
            <a:ext cx="1837795" cy="2033963"/>
          </a:xfrm>
          <a:prstGeom prst="rect">
            <a:avLst/>
          </a:prstGeom>
          <a:noFill/>
        </p:spPr>
      </p:pic>
      <p:sp>
        <p:nvSpPr>
          <p:cNvPr id="10" name="Tytuł 9"/>
          <p:cNvSpPr>
            <a:spLocks noGrp="1"/>
          </p:cNvSpPr>
          <p:nvPr>
            <p:ph type="title" idx="4294967295"/>
          </p:nvPr>
        </p:nvSpPr>
        <p:spPr>
          <a:xfrm>
            <a:off x="0" y="3926304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pc="300">
                <a:solidFill>
                  <a:schemeClr val="bg1"/>
                </a:solidFill>
                <a:latin typeface="Bebas Neue Regular" panose="00000500000000000000" pitchFamily="50" charset="-18"/>
                <a:cs typeface="Arial" panose="020B0604020202020204" pitchFamily="34" charset="0"/>
              </a:rPr>
              <a:t>Dziękujemy za zaufanie</a:t>
            </a:r>
            <a:endParaRPr lang="pl-PL" spc="300" dirty="0">
              <a:solidFill>
                <a:schemeClr val="bg1"/>
              </a:solidFill>
              <a:latin typeface="Bebas Neue Light" panose="00000500000000000000" pitchFamily="50" charset="-18"/>
              <a:cs typeface="Arial" panose="020B0604020202020204" pitchFamily="34" charset="0"/>
            </a:endParaRPr>
          </a:p>
        </p:txBody>
      </p:sp>
      <p:pic>
        <p:nvPicPr>
          <p:cNvPr id="6" name="Picture 3" descr="C:\Users\Dżesika\Desktop\pwn\logo.png"/>
          <p:cNvPicPr>
            <a:picLocks noChangeAspect="1" noChangeArrowheads="1"/>
          </p:cNvPicPr>
          <p:nvPr/>
        </p:nvPicPr>
        <p:blipFill rotWithShape="1">
          <a:blip r:embed="rId4" cstate="print"/>
          <a:srcRect l="38983" t="42805" r="41908" b="44965"/>
          <a:stretch/>
        </p:blipFill>
        <p:spPr bwMode="auto">
          <a:xfrm>
            <a:off x="5249906" y="5710389"/>
            <a:ext cx="1692188" cy="812250"/>
          </a:xfrm>
          <a:prstGeom prst="rect">
            <a:avLst/>
          </a:prstGeom>
          <a:noFill/>
        </p:spPr>
      </p:pic>
      <p:grpSp>
        <p:nvGrpSpPr>
          <p:cNvPr id="5" name="Grupa 4"/>
          <p:cNvGrpSpPr/>
          <p:nvPr/>
        </p:nvGrpSpPr>
        <p:grpSpPr>
          <a:xfrm>
            <a:off x="-11724" y="1"/>
            <a:ext cx="12203724" cy="1385840"/>
            <a:chOff x="-11724" y="-4656576"/>
            <a:chExt cx="12203724" cy="1668225"/>
          </a:xfrm>
          <a:solidFill>
            <a:schemeClr val="bg1"/>
          </a:solidFill>
        </p:grpSpPr>
        <p:sp>
          <p:nvSpPr>
            <p:cNvPr id="7" name="Prostokąt 6"/>
            <p:cNvSpPr/>
            <p:nvPr/>
          </p:nvSpPr>
          <p:spPr>
            <a:xfrm>
              <a:off x="0" y="-4656576"/>
              <a:ext cx="12192000" cy="7471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rostokąt 28"/>
            <p:cNvSpPr/>
            <p:nvPr/>
          </p:nvSpPr>
          <p:spPr>
            <a:xfrm rot="10800000">
              <a:off x="-11724" y="-4230283"/>
              <a:ext cx="12203723" cy="1241932"/>
            </a:xfrm>
            <a:custGeom>
              <a:avLst/>
              <a:gdLst>
                <a:gd name="connsiteX0" fmla="*/ 0 w 12192000"/>
                <a:gd name="connsiteY0" fmla="*/ 0 h 1886269"/>
                <a:gd name="connsiteX1" fmla="*/ 12192000 w 12192000"/>
                <a:gd name="connsiteY1" fmla="*/ 0 h 1886269"/>
                <a:gd name="connsiteX2" fmla="*/ 12192000 w 12192000"/>
                <a:gd name="connsiteY2" fmla="*/ 1886269 h 1886269"/>
                <a:gd name="connsiteX3" fmla="*/ 0 w 12192000"/>
                <a:gd name="connsiteY3" fmla="*/ 1886269 h 1886269"/>
                <a:gd name="connsiteX4" fmla="*/ 0 w 12192000"/>
                <a:gd name="connsiteY4" fmla="*/ 0 h 1886269"/>
                <a:gd name="connsiteX0" fmla="*/ 0 w 12192000"/>
                <a:gd name="connsiteY0" fmla="*/ 0 h 1886269"/>
                <a:gd name="connsiteX1" fmla="*/ 6100549 w 12192000"/>
                <a:gd name="connsiteY1" fmla="*/ 6565 h 1886269"/>
                <a:gd name="connsiteX2" fmla="*/ 12192000 w 12192000"/>
                <a:gd name="connsiteY2" fmla="*/ 0 h 1886269"/>
                <a:gd name="connsiteX3" fmla="*/ 12192000 w 12192000"/>
                <a:gd name="connsiteY3" fmla="*/ 1886269 h 1886269"/>
                <a:gd name="connsiteX4" fmla="*/ 0 w 12192000"/>
                <a:gd name="connsiteY4" fmla="*/ 1886269 h 1886269"/>
                <a:gd name="connsiteX5" fmla="*/ 0 w 12192000"/>
                <a:gd name="connsiteY5" fmla="*/ 0 h 1886269"/>
                <a:gd name="connsiteX0" fmla="*/ 0 w 12192000"/>
                <a:gd name="connsiteY0" fmla="*/ 457459 h 2343728"/>
                <a:gd name="connsiteX1" fmla="*/ 6100549 w 12192000"/>
                <a:gd name="connsiteY1" fmla="*/ 0 h 2343728"/>
                <a:gd name="connsiteX2" fmla="*/ 12192000 w 12192000"/>
                <a:gd name="connsiteY2" fmla="*/ 457459 h 2343728"/>
                <a:gd name="connsiteX3" fmla="*/ 12192000 w 12192000"/>
                <a:gd name="connsiteY3" fmla="*/ 2343728 h 2343728"/>
                <a:gd name="connsiteX4" fmla="*/ 0 w 12192000"/>
                <a:gd name="connsiteY4" fmla="*/ 2343728 h 2343728"/>
                <a:gd name="connsiteX5" fmla="*/ 0 w 12192000"/>
                <a:gd name="connsiteY5" fmla="*/ 457459 h 2343728"/>
                <a:gd name="connsiteX0" fmla="*/ 0 w 12192000"/>
                <a:gd name="connsiteY0" fmla="*/ 457472 h 2343741"/>
                <a:gd name="connsiteX1" fmla="*/ 6100549 w 12192000"/>
                <a:gd name="connsiteY1" fmla="*/ 13 h 2343741"/>
                <a:gd name="connsiteX2" fmla="*/ 12192000 w 12192000"/>
                <a:gd name="connsiteY2" fmla="*/ 457472 h 2343741"/>
                <a:gd name="connsiteX3" fmla="*/ 12192000 w 12192000"/>
                <a:gd name="connsiteY3" fmla="*/ 2343741 h 2343741"/>
                <a:gd name="connsiteX4" fmla="*/ 0 w 12192000"/>
                <a:gd name="connsiteY4" fmla="*/ 2343741 h 2343741"/>
                <a:gd name="connsiteX5" fmla="*/ 0 w 12192000"/>
                <a:gd name="connsiteY5" fmla="*/ 457472 h 2343741"/>
                <a:gd name="connsiteX0" fmla="*/ 0 w 12203723"/>
                <a:gd name="connsiteY0" fmla="*/ 457472 h 2343741"/>
                <a:gd name="connsiteX1" fmla="*/ 6100549 w 12203723"/>
                <a:gd name="connsiteY1" fmla="*/ 13 h 2343741"/>
                <a:gd name="connsiteX2" fmla="*/ 12192000 w 12203723"/>
                <a:gd name="connsiteY2" fmla="*/ 457472 h 2343741"/>
                <a:gd name="connsiteX3" fmla="*/ 12203723 w 12203723"/>
                <a:gd name="connsiteY3" fmla="*/ 757130 h 2343741"/>
                <a:gd name="connsiteX4" fmla="*/ 0 w 12203723"/>
                <a:gd name="connsiteY4" fmla="*/ 2343741 h 2343741"/>
                <a:gd name="connsiteX5" fmla="*/ 0 w 12203723"/>
                <a:gd name="connsiteY5" fmla="*/ 457472 h 2343741"/>
                <a:gd name="connsiteX0" fmla="*/ 0 w 12203723"/>
                <a:gd name="connsiteY0" fmla="*/ 457472 h 757130"/>
                <a:gd name="connsiteX1" fmla="*/ 6100549 w 12203723"/>
                <a:gd name="connsiteY1" fmla="*/ 13 h 757130"/>
                <a:gd name="connsiteX2" fmla="*/ 12192000 w 12203723"/>
                <a:gd name="connsiteY2" fmla="*/ 457472 h 757130"/>
                <a:gd name="connsiteX3" fmla="*/ 12203723 w 12203723"/>
                <a:gd name="connsiteY3" fmla="*/ 757130 h 757130"/>
                <a:gd name="connsiteX4" fmla="*/ 0 w 12203723"/>
                <a:gd name="connsiteY4" fmla="*/ 721395 h 757130"/>
                <a:gd name="connsiteX5" fmla="*/ 0 w 12203723"/>
                <a:gd name="connsiteY5" fmla="*/ 457472 h 757130"/>
                <a:gd name="connsiteX0" fmla="*/ 0 w 12203723"/>
                <a:gd name="connsiteY0" fmla="*/ 457475 h 757133"/>
                <a:gd name="connsiteX1" fmla="*/ 6100549 w 12203723"/>
                <a:gd name="connsiteY1" fmla="*/ 16 h 757133"/>
                <a:gd name="connsiteX2" fmla="*/ 12192000 w 12203723"/>
                <a:gd name="connsiteY2" fmla="*/ 457475 h 757133"/>
                <a:gd name="connsiteX3" fmla="*/ 12203723 w 12203723"/>
                <a:gd name="connsiteY3" fmla="*/ 757133 h 757133"/>
                <a:gd name="connsiteX4" fmla="*/ 0 w 12203723"/>
                <a:gd name="connsiteY4" fmla="*/ 721398 h 757133"/>
                <a:gd name="connsiteX5" fmla="*/ 0 w 12203723"/>
                <a:gd name="connsiteY5" fmla="*/ 457475 h 757133"/>
                <a:gd name="connsiteX0" fmla="*/ 0 w 12203723"/>
                <a:gd name="connsiteY0" fmla="*/ 457475 h 757133"/>
                <a:gd name="connsiteX1" fmla="*/ 6100549 w 12203723"/>
                <a:gd name="connsiteY1" fmla="*/ 16 h 757133"/>
                <a:gd name="connsiteX2" fmla="*/ 12192000 w 12203723"/>
                <a:gd name="connsiteY2" fmla="*/ 457475 h 757133"/>
                <a:gd name="connsiteX3" fmla="*/ 12203723 w 12203723"/>
                <a:gd name="connsiteY3" fmla="*/ 757133 h 757133"/>
                <a:gd name="connsiteX4" fmla="*/ 0 w 12203723"/>
                <a:gd name="connsiteY4" fmla="*/ 721398 h 757133"/>
                <a:gd name="connsiteX5" fmla="*/ 0 w 12203723"/>
                <a:gd name="connsiteY5" fmla="*/ 457475 h 757133"/>
                <a:gd name="connsiteX0" fmla="*/ 0 w 12203723"/>
                <a:gd name="connsiteY0" fmla="*/ 457477 h 757135"/>
                <a:gd name="connsiteX1" fmla="*/ 6100549 w 12203723"/>
                <a:gd name="connsiteY1" fmla="*/ 18 h 757135"/>
                <a:gd name="connsiteX2" fmla="*/ 12192000 w 12203723"/>
                <a:gd name="connsiteY2" fmla="*/ 457477 h 757135"/>
                <a:gd name="connsiteX3" fmla="*/ 12203723 w 12203723"/>
                <a:gd name="connsiteY3" fmla="*/ 757135 h 757135"/>
                <a:gd name="connsiteX4" fmla="*/ 0 w 12203723"/>
                <a:gd name="connsiteY4" fmla="*/ 721400 h 757135"/>
                <a:gd name="connsiteX5" fmla="*/ 0 w 12203723"/>
                <a:gd name="connsiteY5" fmla="*/ 457477 h 7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3723" h="757135">
                  <a:moveTo>
                    <a:pt x="0" y="457477"/>
                  </a:moveTo>
                  <a:cubicBezTo>
                    <a:pt x="2045239" y="201753"/>
                    <a:pt x="3207224" y="2378"/>
                    <a:pt x="6100549" y="18"/>
                  </a:cubicBezTo>
                  <a:cubicBezTo>
                    <a:pt x="8993874" y="-2342"/>
                    <a:pt x="10196685" y="227563"/>
                    <a:pt x="12192000" y="457477"/>
                  </a:cubicBezTo>
                  <a:lnTo>
                    <a:pt x="12203723" y="757135"/>
                  </a:lnTo>
                  <a:lnTo>
                    <a:pt x="0" y="721400"/>
                  </a:lnTo>
                  <a:lnTo>
                    <a:pt x="0" y="4574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ytuł 9"/>
          <p:cNvSpPr txBox="1">
            <a:spLocks/>
          </p:cNvSpPr>
          <p:nvPr/>
        </p:nvSpPr>
        <p:spPr>
          <a:xfrm>
            <a:off x="0" y="4668307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pc="300" dirty="0">
                <a:solidFill>
                  <a:schemeClr val="bg1"/>
                </a:solidFill>
                <a:latin typeface="Bebas Neue Light" panose="00000500000000000000" pitchFamily="50" charset="-18"/>
                <a:cs typeface="Arial" panose="020B0604020202020204" pitchFamily="34" charset="0"/>
              </a:rPr>
              <a:t>Liczymy na dalszą współpracę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 20"/>
          <p:cNvGrpSpPr/>
          <p:nvPr/>
        </p:nvGrpSpPr>
        <p:grpSpPr>
          <a:xfrm>
            <a:off x="-11724" y="2"/>
            <a:ext cx="12203724" cy="3916045"/>
            <a:chOff x="-11724" y="-491093"/>
            <a:chExt cx="12203724" cy="4713996"/>
          </a:xfrm>
          <a:solidFill>
            <a:schemeClr val="bg1"/>
          </a:solidFill>
        </p:grpSpPr>
        <p:sp>
          <p:nvSpPr>
            <p:cNvPr id="22" name="Prostokąt 28"/>
            <p:cNvSpPr/>
            <p:nvPr/>
          </p:nvSpPr>
          <p:spPr>
            <a:xfrm rot="10800000">
              <a:off x="-11724" y="2980971"/>
              <a:ext cx="12203723" cy="1241932"/>
            </a:xfrm>
            <a:custGeom>
              <a:avLst/>
              <a:gdLst>
                <a:gd name="connsiteX0" fmla="*/ 0 w 12192000"/>
                <a:gd name="connsiteY0" fmla="*/ 0 h 1886269"/>
                <a:gd name="connsiteX1" fmla="*/ 12192000 w 12192000"/>
                <a:gd name="connsiteY1" fmla="*/ 0 h 1886269"/>
                <a:gd name="connsiteX2" fmla="*/ 12192000 w 12192000"/>
                <a:gd name="connsiteY2" fmla="*/ 1886269 h 1886269"/>
                <a:gd name="connsiteX3" fmla="*/ 0 w 12192000"/>
                <a:gd name="connsiteY3" fmla="*/ 1886269 h 1886269"/>
                <a:gd name="connsiteX4" fmla="*/ 0 w 12192000"/>
                <a:gd name="connsiteY4" fmla="*/ 0 h 1886269"/>
                <a:gd name="connsiteX0" fmla="*/ 0 w 12192000"/>
                <a:gd name="connsiteY0" fmla="*/ 0 h 1886269"/>
                <a:gd name="connsiteX1" fmla="*/ 6100549 w 12192000"/>
                <a:gd name="connsiteY1" fmla="*/ 6565 h 1886269"/>
                <a:gd name="connsiteX2" fmla="*/ 12192000 w 12192000"/>
                <a:gd name="connsiteY2" fmla="*/ 0 h 1886269"/>
                <a:gd name="connsiteX3" fmla="*/ 12192000 w 12192000"/>
                <a:gd name="connsiteY3" fmla="*/ 1886269 h 1886269"/>
                <a:gd name="connsiteX4" fmla="*/ 0 w 12192000"/>
                <a:gd name="connsiteY4" fmla="*/ 1886269 h 1886269"/>
                <a:gd name="connsiteX5" fmla="*/ 0 w 12192000"/>
                <a:gd name="connsiteY5" fmla="*/ 0 h 1886269"/>
                <a:gd name="connsiteX0" fmla="*/ 0 w 12192000"/>
                <a:gd name="connsiteY0" fmla="*/ 457459 h 2343728"/>
                <a:gd name="connsiteX1" fmla="*/ 6100549 w 12192000"/>
                <a:gd name="connsiteY1" fmla="*/ 0 h 2343728"/>
                <a:gd name="connsiteX2" fmla="*/ 12192000 w 12192000"/>
                <a:gd name="connsiteY2" fmla="*/ 457459 h 2343728"/>
                <a:gd name="connsiteX3" fmla="*/ 12192000 w 12192000"/>
                <a:gd name="connsiteY3" fmla="*/ 2343728 h 2343728"/>
                <a:gd name="connsiteX4" fmla="*/ 0 w 12192000"/>
                <a:gd name="connsiteY4" fmla="*/ 2343728 h 2343728"/>
                <a:gd name="connsiteX5" fmla="*/ 0 w 12192000"/>
                <a:gd name="connsiteY5" fmla="*/ 457459 h 2343728"/>
                <a:gd name="connsiteX0" fmla="*/ 0 w 12192000"/>
                <a:gd name="connsiteY0" fmla="*/ 457472 h 2343741"/>
                <a:gd name="connsiteX1" fmla="*/ 6100549 w 12192000"/>
                <a:gd name="connsiteY1" fmla="*/ 13 h 2343741"/>
                <a:gd name="connsiteX2" fmla="*/ 12192000 w 12192000"/>
                <a:gd name="connsiteY2" fmla="*/ 457472 h 2343741"/>
                <a:gd name="connsiteX3" fmla="*/ 12192000 w 12192000"/>
                <a:gd name="connsiteY3" fmla="*/ 2343741 h 2343741"/>
                <a:gd name="connsiteX4" fmla="*/ 0 w 12192000"/>
                <a:gd name="connsiteY4" fmla="*/ 2343741 h 2343741"/>
                <a:gd name="connsiteX5" fmla="*/ 0 w 12192000"/>
                <a:gd name="connsiteY5" fmla="*/ 457472 h 2343741"/>
                <a:gd name="connsiteX0" fmla="*/ 0 w 12203723"/>
                <a:gd name="connsiteY0" fmla="*/ 457472 h 2343741"/>
                <a:gd name="connsiteX1" fmla="*/ 6100549 w 12203723"/>
                <a:gd name="connsiteY1" fmla="*/ 13 h 2343741"/>
                <a:gd name="connsiteX2" fmla="*/ 12192000 w 12203723"/>
                <a:gd name="connsiteY2" fmla="*/ 457472 h 2343741"/>
                <a:gd name="connsiteX3" fmla="*/ 12203723 w 12203723"/>
                <a:gd name="connsiteY3" fmla="*/ 757130 h 2343741"/>
                <a:gd name="connsiteX4" fmla="*/ 0 w 12203723"/>
                <a:gd name="connsiteY4" fmla="*/ 2343741 h 2343741"/>
                <a:gd name="connsiteX5" fmla="*/ 0 w 12203723"/>
                <a:gd name="connsiteY5" fmla="*/ 457472 h 2343741"/>
                <a:gd name="connsiteX0" fmla="*/ 0 w 12203723"/>
                <a:gd name="connsiteY0" fmla="*/ 457472 h 757130"/>
                <a:gd name="connsiteX1" fmla="*/ 6100549 w 12203723"/>
                <a:gd name="connsiteY1" fmla="*/ 13 h 757130"/>
                <a:gd name="connsiteX2" fmla="*/ 12192000 w 12203723"/>
                <a:gd name="connsiteY2" fmla="*/ 457472 h 757130"/>
                <a:gd name="connsiteX3" fmla="*/ 12203723 w 12203723"/>
                <a:gd name="connsiteY3" fmla="*/ 757130 h 757130"/>
                <a:gd name="connsiteX4" fmla="*/ 0 w 12203723"/>
                <a:gd name="connsiteY4" fmla="*/ 721395 h 757130"/>
                <a:gd name="connsiteX5" fmla="*/ 0 w 12203723"/>
                <a:gd name="connsiteY5" fmla="*/ 457472 h 757130"/>
                <a:gd name="connsiteX0" fmla="*/ 0 w 12203723"/>
                <a:gd name="connsiteY0" fmla="*/ 457475 h 757133"/>
                <a:gd name="connsiteX1" fmla="*/ 6100549 w 12203723"/>
                <a:gd name="connsiteY1" fmla="*/ 16 h 757133"/>
                <a:gd name="connsiteX2" fmla="*/ 12192000 w 12203723"/>
                <a:gd name="connsiteY2" fmla="*/ 457475 h 757133"/>
                <a:gd name="connsiteX3" fmla="*/ 12203723 w 12203723"/>
                <a:gd name="connsiteY3" fmla="*/ 757133 h 757133"/>
                <a:gd name="connsiteX4" fmla="*/ 0 w 12203723"/>
                <a:gd name="connsiteY4" fmla="*/ 721398 h 757133"/>
                <a:gd name="connsiteX5" fmla="*/ 0 w 12203723"/>
                <a:gd name="connsiteY5" fmla="*/ 457475 h 757133"/>
                <a:gd name="connsiteX0" fmla="*/ 0 w 12203723"/>
                <a:gd name="connsiteY0" fmla="*/ 457475 h 757133"/>
                <a:gd name="connsiteX1" fmla="*/ 6100549 w 12203723"/>
                <a:gd name="connsiteY1" fmla="*/ 16 h 757133"/>
                <a:gd name="connsiteX2" fmla="*/ 12192000 w 12203723"/>
                <a:gd name="connsiteY2" fmla="*/ 457475 h 757133"/>
                <a:gd name="connsiteX3" fmla="*/ 12203723 w 12203723"/>
                <a:gd name="connsiteY3" fmla="*/ 757133 h 757133"/>
                <a:gd name="connsiteX4" fmla="*/ 0 w 12203723"/>
                <a:gd name="connsiteY4" fmla="*/ 721398 h 757133"/>
                <a:gd name="connsiteX5" fmla="*/ 0 w 12203723"/>
                <a:gd name="connsiteY5" fmla="*/ 457475 h 757133"/>
                <a:gd name="connsiteX0" fmla="*/ 0 w 12203723"/>
                <a:gd name="connsiteY0" fmla="*/ 457477 h 757135"/>
                <a:gd name="connsiteX1" fmla="*/ 6100549 w 12203723"/>
                <a:gd name="connsiteY1" fmla="*/ 18 h 757135"/>
                <a:gd name="connsiteX2" fmla="*/ 12192000 w 12203723"/>
                <a:gd name="connsiteY2" fmla="*/ 457477 h 757135"/>
                <a:gd name="connsiteX3" fmla="*/ 12203723 w 12203723"/>
                <a:gd name="connsiteY3" fmla="*/ 757135 h 757135"/>
                <a:gd name="connsiteX4" fmla="*/ 0 w 12203723"/>
                <a:gd name="connsiteY4" fmla="*/ 721400 h 757135"/>
                <a:gd name="connsiteX5" fmla="*/ 0 w 12203723"/>
                <a:gd name="connsiteY5" fmla="*/ 457477 h 7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3723" h="757135">
                  <a:moveTo>
                    <a:pt x="0" y="457477"/>
                  </a:moveTo>
                  <a:cubicBezTo>
                    <a:pt x="2045239" y="201753"/>
                    <a:pt x="3207224" y="2378"/>
                    <a:pt x="6100549" y="18"/>
                  </a:cubicBezTo>
                  <a:cubicBezTo>
                    <a:pt x="8993874" y="-2342"/>
                    <a:pt x="10196685" y="227563"/>
                    <a:pt x="12192000" y="457477"/>
                  </a:cubicBezTo>
                  <a:lnTo>
                    <a:pt x="12203723" y="757135"/>
                  </a:lnTo>
                  <a:lnTo>
                    <a:pt x="0" y="721400"/>
                  </a:lnTo>
                  <a:lnTo>
                    <a:pt x="0" y="4574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0" y="-491093"/>
              <a:ext cx="12192000" cy="35209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/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1847528" y="360000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dirty="0">
                <a:solidFill>
                  <a:srgbClr val="034DA2"/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IBUK </a:t>
            </a:r>
            <a:r>
              <a:rPr lang="pl-PL" sz="5000">
                <a:solidFill>
                  <a:srgbClr val="034DA2"/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Libra - </a:t>
            </a:r>
            <a:r>
              <a:rPr lang="pl-PL" sz="5000" dirty="0">
                <a:solidFill>
                  <a:srgbClr val="034DA2"/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gwarancja jakości PWN</a:t>
            </a:r>
          </a:p>
        </p:txBody>
      </p:sp>
      <p:sp>
        <p:nvSpPr>
          <p:cNvPr id="3" name="Prostokąt 2"/>
          <p:cNvSpPr/>
          <p:nvPr/>
        </p:nvSpPr>
        <p:spPr>
          <a:xfrm>
            <a:off x="842472" y="4801795"/>
            <a:ext cx="2412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altLang="pl-PL" kern="0">
                <a:solidFill>
                  <a:srgbClr val="0354AD"/>
                </a:solidFill>
                <a:cs typeface="Arial" panose="020B0604020202020204" pitchFamily="34" charset="0"/>
              </a:rPr>
              <a:t>ZASIĘG OGÓLNOPOLSKI</a:t>
            </a:r>
          </a:p>
          <a:p>
            <a:pPr algn="ctr">
              <a:spcBef>
                <a:spcPts val="600"/>
              </a:spcBef>
            </a:pPr>
            <a:r>
              <a:rPr lang="pl-PL" altLang="pl-PL" sz="1300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Wśród </a:t>
            </a:r>
            <a:r>
              <a:rPr lang="pl-PL" altLang="pl-PL" sz="13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klientów najlepsze </a:t>
            </a:r>
            <a:r>
              <a:rPr lang="pl-PL" altLang="pl-PL" sz="1300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uczelnie i </a:t>
            </a:r>
            <a:r>
              <a:rPr lang="pl-PL" altLang="pl-PL" sz="13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biblioteki publiczne, prestiżowe instytucje państwowe oraz </a:t>
            </a:r>
            <a:r>
              <a:rPr lang="pl-PL" altLang="pl-PL" sz="1300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firmy prywatne</a:t>
            </a:r>
            <a:endParaRPr lang="pl-PL" altLang="pl-PL" sz="1300" kern="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243222" y="4801795"/>
            <a:ext cx="2412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l-PL" altLang="pl-PL" kern="0">
                <a:solidFill>
                  <a:srgbClr val="0354AD"/>
                </a:solidFill>
                <a:cs typeface="Arial" panose="020B0604020202020204" pitchFamily="34" charset="0"/>
              </a:rPr>
              <a:t>STALE DOSTĘPNA BAZA WIEDZY</a:t>
            </a:r>
          </a:p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l-PL" altLang="pl-PL" sz="1300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Nowoczesna </a:t>
            </a:r>
            <a:r>
              <a:rPr lang="pl-PL" altLang="pl-PL" sz="13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forma aktywizacji czytelników, uwzględniająca </a:t>
            </a:r>
            <a:r>
              <a:rPr lang="pl-PL" altLang="pl-PL" sz="1300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ich </a:t>
            </a:r>
            <a:br>
              <a:rPr lang="pl-PL" altLang="pl-PL" sz="1300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pl-PL" altLang="pl-PL" sz="1300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potrzeby </a:t>
            </a:r>
            <a:r>
              <a:rPr lang="pl-PL" altLang="pl-PL" sz="13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edukacyjne </a:t>
            </a:r>
            <a:r>
              <a:rPr lang="pl-PL" altLang="pl-PL" sz="1300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oraz zainteresowania</a:t>
            </a:r>
            <a:endParaRPr lang="pl-PL" altLang="pl-PL" sz="1300" kern="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501902" y="4801795"/>
            <a:ext cx="25531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altLang="pl-PL" kern="0">
                <a:solidFill>
                  <a:srgbClr val="0354AD"/>
                </a:solidFill>
                <a:cs typeface="Arial" panose="020B0604020202020204" pitchFamily="34" charset="0"/>
              </a:rPr>
              <a:t>SPERSONALIZOWANA OFERTA</a:t>
            </a:r>
          </a:p>
          <a:p>
            <a:pPr algn="ctr">
              <a:spcBef>
                <a:spcPts val="600"/>
              </a:spcBef>
            </a:pPr>
            <a:r>
              <a:rPr lang="pl-PL" altLang="pl-PL" sz="1300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Księgozbiór dostosowany </a:t>
            </a:r>
            <a:br>
              <a:rPr lang="pl-PL" altLang="pl-PL" sz="1300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pl-PL" altLang="pl-PL" sz="1300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do </a:t>
            </a:r>
            <a:r>
              <a:rPr lang="pl-PL" altLang="pl-PL" sz="13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potrzeb </a:t>
            </a:r>
            <a:r>
              <a:rPr lang="pl-PL" altLang="pl-PL" sz="1300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Klienta </a:t>
            </a:r>
            <a:br>
              <a:rPr lang="pl-PL" altLang="pl-PL" sz="1300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pl-PL" altLang="pl-PL" sz="1300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pl-PL" altLang="pl-PL" sz="13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użytkowników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8943596" y="4801795"/>
            <a:ext cx="241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l-PL" altLang="pl-PL" kern="0">
                <a:solidFill>
                  <a:srgbClr val="0354AD"/>
                </a:solidFill>
                <a:cs typeface="Arial" panose="020B0604020202020204" pitchFamily="34" charset="0"/>
              </a:rPr>
              <a:t>SPRAWDZONE ROZWIĄZANIE</a:t>
            </a:r>
          </a:p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l-PL" altLang="pl-PL" sz="1300" b="1" ker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98</a:t>
            </a:r>
            <a:r>
              <a:rPr lang="pl-PL" altLang="pl-PL" sz="13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%</a:t>
            </a:r>
            <a:r>
              <a:rPr lang="pl-PL" altLang="pl-PL" sz="13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klientów IBUK Libra ponawia co roku zakup dostępu do platformy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485886" y="349061"/>
            <a:ext cx="11224104" cy="1253562"/>
            <a:chOff x="485886" y="349061"/>
            <a:chExt cx="11224104" cy="1253562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770" y="349061"/>
              <a:ext cx="1233220" cy="1233220"/>
            </a:xfrm>
            <a:prstGeom prst="rect">
              <a:avLst/>
            </a:prstGeom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86" y="460635"/>
              <a:ext cx="1111124" cy="1141988"/>
            </a:xfrm>
            <a:prstGeom prst="rect">
              <a:avLst/>
            </a:prstGeom>
          </p:spPr>
        </p:pic>
      </p:grpSp>
      <p:sp>
        <p:nvSpPr>
          <p:cNvPr id="13" name="Owal 12"/>
          <p:cNvSpPr>
            <a:spLocks noChangeAspect="1"/>
          </p:cNvSpPr>
          <p:nvPr/>
        </p:nvSpPr>
        <p:spPr>
          <a:xfrm>
            <a:off x="1238472" y="3041548"/>
            <a:ext cx="1620000" cy="162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0354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wal 17"/>
          <p:cNvSpPr>
            <a:spLocks noChangeAspect="1"/>
          </p:cNvSpPr>
          <p:nvPr/>
        </p:nvSpPr>
        <p:spPr>
          <a:xfrm>
            <a:off x="3968478" y="3041548"/>
            <a:ext cx="1620000" cy="1620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wal 18"/>
          <p:cNvSpPr>
            <a:spLocks noChangeAspect="1"/>
          </p:cNvSpPr>
          <p:nvPr/>
        </p:nvSpPr>
        <p:spPr>
          <a:xfrm>
            <a:off x="6639222" y="3041548"/>
            <a:ext cx="1620000" cy="162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wal 19"/>
          <p:cNvSpPr>
            <a:spLocks noChangeAspect="1"/>
          </p:cNvSpPr>
          <p:nvPr/>
        </p:nvSpPr>
        <p:spPr>
          <a:xfrm>
            <a:off x="9339596" y="3041548"/>
            <a:ext cx="1620000" cy="1620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/>
          <p:cNvSpPr txBox="1"/>
          <p:nvPr/>
        </p:nvSpPr>
        <p:spPr>
          <a:xfrm>
            <a:off x="2949260" y="1910159"/>
            <a:ext cx="630799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b="1" i="1" dirty="0">
                <a:solidFill>
                  <a:srgbClr val="0354AD"/>
                </a:solidFill>
                <a:latin typeface="+mj-lt"/>
                <a:ea typeface="Open Sans" pitchFamily="34" charset="0"/>
                <a:cs typeface="Arial" panose="020B0604020202020204" pitchFamily="34" charset="0"/>
              </a:rPr>
              <a:t>Nie zawiedliśmy okazanego zaufania</a:t>
            </a:r>
          </a:p>
        </p:txBody>
      </p:sp>
      <p:grpSp>
        <p:nvGrpSpPr>
          <p:cNvPr id="25" name="Grupa 24"/>
          <p:cNvGrpSpPr/>
          <p:nvPr/>
        </p:nvGrpSpPr>
        <p:grpSpPr>
          <a:xfrm>
            <a:off x="9077055" y="1556792"/>
            <a:ext cx="306846" cy="228096"/>
            <a:chOff x="81550" y="1769710"/>
            <a:chExt cx="782547" cy="581710"/>
          </a:xfrm>
          <a:solidFill>
            <a:srgbClr val="0354AD"/>
          </a:solidFill>
        </p:grpSpPr>
        <p:sp>
          <p:nvSpPr>
            <p:cNvPr id="31" name="Prostokąt 4"/>
            <p:cNvSpPr>
              <a:spLocks noChangeAspect="1"/>
            </p:cNvSpPr>
            <p:nvPr/>
          </p:nvSpPr>
          <p:spPr>
            <a:xfrm>
              <a:off x="81550" y="1769710"/>
              <a:ext cx="359999" cy="58171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178541 w 360000"/>
                <a:gd name="connsiteY3" fmla="*/ 358391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272094 w 360000"/>
                <a:gd name="connsiteY3" fmla="*/ 358391 h 360000"/>
                <a:gd name="connsiteX4" fmla="*/ 178541 w 360000"/>
                <a:gd name="connsiteY4" fmla="*/ 358391 h 360000"/>
                <a:gd name="connsiteX5" fmla="*/ 0 w 360000"/>
                <a:gd name="connsiteY5" fmla="*/ 360000 h 360000"/>
                <a:gd name="connsiteX6" fmla="*/ 0 w 360000"/>
                <a:gd name="connsiteY6" fmla="*/ 0 h 360000"/>
                <a:gd name="connsiteX0" fmla="*/ 0 w 360000"/>
                <a:gd name="connsiteY0" fmla="*/ 0 h 581710"/>
                <a:gd name="connsiteX1" fmla="*/ 360000 w 360000"/>
                <a:gd name="connsiteY1" fmla="*/ 0 h 581710"/>
                <a:gd name="connsiteX2" fmla="*/ 360000 w 360000"/>
                <a:gd name="connsiteY2" fmla="*/ 360000 h 581710"/>
                <a:gd name="connsiteX3" fmla="*/ 124221 w 360000"/>
                <a:gd name="connsiteY3" fmla="*/ 581710 h 581710"/>
                <a:gd name="connsiteX4" fmla="*/ 178541 w 360000"/>
                <a:gd name="connsiteY4" fmla="*/ 358391 h 581710"/>
                <a:gd name="connsiteX5" fmla="*/ 0 w 360000"/>
                <a:gd name="connsiteY5" fmla="*/ 360000 h 581710"/>
                <a:gd name="connsiteX6" fmla="*/ 0 w 360000"/>
                <a:gd name="connsiteY6" fmla="*/ 0 h 58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00" h="581710">
                  <a:moveTo>
                    <a:pt x="0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124221" y="581710"/>
                  </a:lnTo>
                  <a:lnTo>
                    <a:pt x="178541" y="358391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Prostokąt 4"/>
            <p:cNvSpPr>
              <a:spLocks noChangeAspect="1"/>
            </p:cNvSpPr>
            <p:nvPr/>
          </p:nvSpPr>
          <p:spPr>
            <a:xfrm>
              <a:off x="504098" y="1769710"/>
              <a:ext cx="359999" cy="58171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178541 w 360000"/>
                <a:gd name="connsiteY3" fmla="*/ 358391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272094 w 360000"/>
                <a:gd name="connsiteY3" fmla="*/ 358391 h 360000"/>
                <a:gd name="connsiteX4" fmla="*/ 178541 w 360000"/>
                <a:gd name="connsiteY4" fmla="*/ 358391 h 360000"/>
                <a:gd name="connsiteX5" fmla="*/ 0 w 360000"/>
                <a:gd name="connsiteY5" fmla="*/ 360000 h 360000"/>
                <a:gd name="connsiteX6" fmla="*/ 0 w 360000"/>
                <a:gd name="connsiteY6" fmla="*/ 0 h 360000"/>
                <a:gd name="connsiteX0" fmla="*/ 0 w 360000"/>
                <a:gd name="connsiteY0" fmla="*/ 0 h 581710"/>
                <a:gd name="connsiteX1" fmla="*/ 360000 w 360000"/>
                <a:gd name="connsiteY1" fmla="*/ 0 h 581710"/>
                <a:gd name="connsiteX2" fmla="*/ 360000 w 360000"/>
                <a:gd name="connsiteY2" fmla="*/ 360000 h 581710"/>
                <a:gd name="connsiteX3" fmla="*/ 124221 w 360000"/>
                <a:gd name="connsiteY3" fmla="*/ 581710 h 581710"/>
                <a:gd name="connsiteX4" fmla="*/ 178541 w 360000"/>
                <a:gd name="connsiteY4" fmla="*/ 358391 h 581710"/>
                <a:gd name="connsiteX5" fmla="*/ 0 w 360000"/>
                <a:gd name="connsiteY5" fmla="*/ 360000 h 581710"/>
                <a:gd name="connsiteX6" fmla="*/ 0 w 360000"/>
                <a:gd name="connsiteY6" fmla="*/ 0 h 58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00" h="581710">
                  <a:moveTo>
                    <a:pt x="0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124221" y="581710"/>
                  </a:lnTo>
                  <a:lnTo>
                    <a:pt x="178541" y="358391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6" name="Prostokąt 18"/>
          <p:cNvSpPr/>
          <p:nvPr/>
        </p:nvSpPr>
        <p:spPr>
          <a:xfrm>
            <a:off x="2955586" y="1618716"/>
            <a:ext cx="5989171" cy="782145"/>
          </a:xfrm>
          <a:custGeom>
            <a:avLst/>
            <a:gdLst>
              <a:gd name="connsiteX0" fmla="*/ 0 w 3960589"/>
              <a:gd name="connsiteY0" fmla="*/ 0 h 1228528"/>
              <a:gd name="connsiteX1" fmla="*/ 3960589 w 3960589"/>
              <a:gd name="connsiteY1" fmla="*/ 0 h 1228528"/>
              <a:gd name="connsiteX2" fmla="*/ 3960589 w 3960589"/>
              <a:gd name="connsiteY2" fmla="*/ 1228528 h 1228528"/>
              <a:gd name="connsiteX3" fmla="*/ 0 w 3960589"/>
              <a:gd name="connsiteY3" fmla="*/ 1228528 h 1228528"/>
              <a:gd name="connsiteX4" fmla="*/ 0 w 3960589"/>
              <a:gd name="connsiteY4" fmla="*/ 0 h 1228528"/>
              <a:gd name="connsiteX0" fmla="*/ 0 w 3960589"/>
              <a:gd name="connsiteY0" fmla="*/ 1228528 h 1319968"/>
              <a:gd name="connsiteX1" fmla="*/ 0 w 3960589"/>
              <a:gd name="connsiteY1" fmla="*/ 0 h 1319968"/>
              <a:gd name="connsiteX2" fmla="*/ 3960589 w 3960589"/>
              <a:gd name="connsiteY2" fmla="*/ 0 h 1319968"/>
              <a:gd name="connsiteX3" fmla="*/ 3960589 w 3960589"/>
              <a:gd name="connsiteY3" fmla="*/ 1228528 h 1319968"/>
              <a:gd name="connsiteX4" fmla="*/ 91440 w 3960589"/>
              <a:gd name="connsiteY4" fmla="*/ 1319968 h 1319968"/>
              <a:gd name="connsiteX0" fmla="*/ 0 w 3960589"/>
              <a:gd name="connsiteY0" fmla="*/ 1228528 h 1228528"/>
              <a:gd name="connsiteX1" fmla="*/ 0 w 3960589"/>
              <a:gd name="connsiteY1" fmla="*/ 0 h 1228528"/>
              <a:gd name="connsiteX2" fmla="*/ 3960589 w 3960589"/>
              <a:gd name="connsiteY2" fmla="*/ 0 h 1228528"/>
              <a:gd name="connsiteX3" fmla="*/ 3960589 w 3960589"/>
              <a:gd name="connsiteY3" fmla="*/ 1228528 h 1228528"/>
              <a:gd name="connsiteX0" fmla="*/ 0 w 3960589"/>
              <a:gd name="connsiteY0" fmla="*/ 1228528 h 1228528"/>
              <a:gd name="connsiteX1" fmla="*/ 0 w 3960589"/>
              <a:gd name="connsiteY1" fmla="*/ 0 h 1228528"/>
              <a:gd name="connsiteX2" fmla="*/ 3960589 w 3960589"/>
              <a:gd name="connsiteY2" fmla="*/ 0 h 122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0589" h="1228528">
                <a:moveTo>
                  <a:pt x="0" y="1228528"/>
                </a:moveTo>
                <a:lnTo>
                  <a:pt x="0" y="0"/>
                </a:lnTo>
                <a:lnTo>
                  <a:pt x="3960589" y="0"/>
                </a:lnTo>
              </a:path>
            </a:pathLst>
          </a:custGeom>
          <a:noFill/>
          <a:ln w="25400" cap="rnd">
            <a:solidFill>
              <a:srgbClr val="0354AD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7" name="Grupa 26"/>
          <p:cNvGrpSpPr/>
          <p:nvPr/>
        </p:nvGrpSpPr>
        <p:grpSpPr>
          <a:xfrm>
            <a:off x="2808100" y="2521772"/>
            <a:ext cx="306846" cy="228096"/>
            <a:chOff x="6017651" y="1421647"/>
            <a:chExt cx="782547" cy="581710"/>
          </a:xfrm>
          <a:solidFill>
            <a:srgbClr val="0354AD"/>
          </a:solidFill>
        </p:grpSpPr>
        <p:sp>
          <p:nvSpPr>
            <p:cNvPr id="29" name="Prostokąt 4"/>
            <p:cNvSpPr>
              <a:spLocks noChangeAspect="1"/>
            </p:cNvSpPr>
            <p:nvPr/>
          </p:nvSpPr>
          <p:spPr>
            <a:xfrm>
              <a:off x="6017651" y="1421647"/>
              <a:ext cx="359999" cy="58171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178541 w 360000"/>
                <a:gd name="connsiteY3" fmla="*/ 358391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272094 w 360000"/>
                <a:gd name="connsiteY3" fmla="*/ 358391 h 360000"/>
                <a:gd name="connsiteX4" fmla="*/ 178541 w 360000"/>
                <a:gd name="connsiteY4" fmla="*/ 358391 h 360000"/>
                <a:gd name="connsiteX5" fmla="*/ 0 w 360000"/>
                <a:gd name="connsiteY5" fmla="*/ 360000 h 360000"/>
                <a:gd name="connsiteX6" fmla="*/ 0 w 360000"/>
                <a:gd name="connsiteY6" fmla="*/ 0 h 360000"/>
                <a:gd name="connsiteX0" fmla="*/ 0 w 360000"/>
                <a:gd name="connsiteY0" fmla="*/ 0 h 581710"/>
                <a:gd name="connsiteX1" fmla="*/ 360000 w 360000"/>
                <a:gd name="connsiteY1" fmla="*/ 0 h 581710"/>
                <a:gd name="connsiteX2" fmla="*/ 360000 w 360000"/>
                <a:gd name="connsiteY2" fmla="*/ 360000 h 581710"/>
                <a:gd name="connsiteX3" fmla="*/ 124221 w 360000"/>
                <a:gd name="connsiteY3" fmla="*/ 581710 h 581710"/>
                <a:gd name="connsiteX4" fmla="*/ 178541 w 360000"/>
                <a:gd name="connsiteY4" fmla="*/ 358391 h 581710"/>
                <a:gd name="connsiteX5" fmla="*/ 0 w 360000"/>
                <a:gd name="connsiteY5" fmla="*/ 360000 h 581710"/>
                <a:gd name="connsiteX6" fmla="*/ 0 w 360000"/>
                <a:gd name="connsiteY6" fmla="*/ 0 h 58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00" h="581710">
                  <a:moveTo>
                    <a:pt x="0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124221" y="581710"/>
                  </a:lnTo>
                  <a:lnTo>
                    <a:pt x="178541" y="358391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rostokąt 4"/>
            <p:cNvSpPr>
              <a:spLocks noChangeAspect="1"/>
            </p:cNvSpPr>
            <p:nvPr/>
          </p:nvSpPr>
          <p:spPr>
            <a:xfrm>
              <a:off x="6440199" y="1421647"/>
              <a:ext cx="359999" cy="58171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178541 w 360000"/>
                <a:gd name="connsiteY3" fmla="*/ 358391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272094 w 360000"/>
                <a:gd name="connsiteY3" fmla="*/ 358391 h 360000"/>
                <a:gd name="connsiteX4" fmla="*/ 178541 w 360000"/>
                <a:gd name="connsiteY4" fmla="*/ 358391 h 360000"/>
                <a:gd name="connsiteX5" fmla="*/ 0 w 360000"/>
                <a:gd name="connsiteY5" fmla="*/ 360000 h 360000"/>
                <a:gd name="connsiteX6" fmla="*/ 0 w 360000"/>
                <a:gd name="connsiteY6" fmla="*/ 0 h 360000"/>
                <a:gd name="connsiteX0" fmla="*/ 0 w 360000"/>
                <a:gd name="connsiteY0" fmla="*/ 0 h 581710"/>
                <a:gd name="connsiteX1" fmla="*/ 360000 w 360000"/>
                <a:gd name="connsiteY1" fmla="*/ 0 h 581710"/>
                <a:gd name="connsiteX2" fmla="*/ 360000 w 360000"/>
                <a:gd name="connsiteY2" fmla="*/ 360000 h 581710"/>
                <a:gd name="connsiteX3" fmla="*/ 124221 w 360000"/>
                <a:gd name="connsiteY3" fmla="*/ 581710 h 581710"/>
                <a:gd name="connsiteX4" fmla="*/ 178541 w 360000"/>
                <a:gd name="connsiteY4" fmla="*/ 358391 h 581710"/>
                <a:gd name="connsiteX5" fmla="*/ 0 w 360000"/>
                <a:gd name="connsiteY5" fmla="*/ 360000 h 581710"/>
                <a:gd name="connsiteX6" fmla="*/ 0 w 360000"/>
                <a:gd name="connsiteY6" fmla="*/ 0 h 58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00" h="581710">
                  <a:moveTo>
                    <a:pt x="0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124221" y="581710"/>
                  </a:lnTo>
                  <a:lnTo>
                    <a:pt x="178541" y="358391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8" name="Prostokąt 18"/>
          <p:cNvSpPr/>
          <p:nvPr/>
        </p:nvSpPr>
        <p:spPr>
          <a:xfrm flipH="1" flipV="1">
            <a:off x="3313665" y="1953043"/>
            <a:ext cx="5943581" cy="664008"/>
          </a:xfrm>
          <a:custGeom>
            <a:avLst/>
            <a:gdLst>
              <a:gd name="connsiteX0" fmla="*/ 0 w 3960589"/>
              <a:gd name="connsiteY0" fmla="*/ 0 h 1228528"/>
              <a:gd name="connsiteX1" fmla="*/ 3960589 w 3960589"/>
              <a:gd name="connsiteY1" fmla="*/ 0 h 1228528"/>
              <a:gd name="connsiteX2" fmla="*/ 3960589 w 3960589"/>
              <a:gd name="connsiteY2" fmla="*/ 1228528 h 1228528"/>
              <a:gd name="connsiteX3" fmla="*/ 0 w 3960589"/>
              <a:gd name="connsiteY3" fmla="*/ 1228528 h 1228528"/>
              <a:gd name="connsiteX4" fmla="*/ 0 w 3960589"/>
              <a:gd name="connsiteY4" fmla="*/ 0 h 1228528"/>
              <a:gd name="connsiteX0" fmla="*/ 0 w 3960589"/>
              <a:gd name="connsiteY0" fmla="*/ 1228528 h 1319968"/>
              <a:gd name="connsiteX1" fmla="*/ 0 w 3960589"/>
              <a:gd name="connsiteY1" fmla="*/ 0 h 1319968"/>
              <a:gd name="connsiteX2" fmla="*/ 3960589 w 3960589"/>
              <a:gd name="connsiteY2" fmla="*/ 0 h 1319968"/>
              <a:gd name="connsiteX3" fmla="*/ 3960589 w 3960589"/>
              <a:gd name="connsiteY3" fmla="*/ 1228528 h 1319968"/>
              <a:gd name="connsiteX4" fmla="*/ 91440 w 3960589"/>
              <a:gd name="connsiteY4" fmla="*/ 1319968 h 1319968"/>
              <a:gd name="connsiteX0" fmla="*/ 0 w 3960589"/>
              <a:gd name="connsiteY0" fmla="*/ 1228528 h 1228528"/>
              <a:gd name="connsiteX1" fmla="*/ 0 w 3960589"/>
              <a:gd name="connsiteY1" fmla="*/ 0 h 1228528"/>
              <a:gd name="connsiteX2" fmla="*/ 3960589 w 3960589"/>
              <a:gd name="connsiteY2" fmla="*/ 0 h 1228528"/>
              <a:gd name="connsiteX3" fmla="*/ 3960589 w 3960589"/>
              <a:gd name="connsiteY3" fmla="*/ 1228528 h 1228528"/>
              <a:gd name="connsiteX0" fmla="*/ 0 w 3960589"/>
              <a:gd name="connsiteY0" fmla="*/ 1228528 h 1228528"/>
              <a:gd name="connsiteX1" fmla="*/ 0 w 3960589"/>
              <a:gd name="connsiteY1" fmla="*/ 0 h 1228528"/>
              <a:gd name="connsiteX2" fmla="*/ 3960589 w 3960589"/>
              <a:gd name="connsiteY2" fmla="*/ 0 h 122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0589" h="1228528">
                <a:moveTo>
                  <a:pt x="0" y="1228528"/>
                </a:moveTo>
                <a:lnTo>
                  <a:pt x="0" y="0"/>
                </a:lnTo>
                <a:lnTo>
                  <a:pt x="3960589" y="0"/>
                </a:lnTo>
              </a:path>
            </a:pathLst>
          </a:custGeom>
          <a:noFill/>
          <a:ln w="25400" cap="rnd">
            <a:solidFill>
              <a:srgbClr val="0354AD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/>
          <p:cNvSpPr/>
          <p:nvPr/>
        </p:nvSpPr>
        <p:spPr>
          <a:xfrm>
            <a:off x="5699956" y="1139297"/>
            <a:ext cx="792088" cy="36000"/>
          </a:xfrm>
          <a:prstGeom prst="rect">
            <a:avLst/>
          </a:prstGeom>
          <a:solidFill>
            <a:srgbClr val="03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4DA2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/>
      <p:bldP spid="15" grpId="0"/>
      <p:bldP spid="13" grpId="0" animBg="1"/>
      <p:bldP spid="18" grpId="0" animBg="1"/>
      <p:bldP spid="19" grpId="0" animBg="1"/>
      <p:bldP spid="20" grpId="0" animBg="1"/>
      <p:bldP spid="7" grpId="0"/>
      <p:bldP spid="26" grpId="0" animBg="1"/>
      <p:bldP spid="28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0354AD"/>
          </a:fgClr>
          <a:bgClr>
            <a:srgbClr val="034DA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-11724" y="1"/>
            <a:ext cx="12203724" cy="3525492"/>
            <a:chOff x="-11724" y="-4656576"/>
            <a:chExt cx="12203724" cy="4243857"/>
          </a:xfrm>
          <a:solidFill>
            <a:schemeClr val="bg1"/>
          </a:solidFill>
        </p:grpSpPr>
        <p:sp>
          <p:nvSpPr>
            <p:cNvPr id="16" name="Prostokąt 28"/>
            <p:cNvSpPr/>
            <p:nvPr/>
          </p:nvSpPr>
          <p:spPr>
            <a:xfrm rot="10800000">
              <a:off x="-11724" y="-1654650"/>
              <a:ext cx="12203723" cy="1241931"/>
            </a:xfrm>
            <a:custGeom>
              <a:avLst/>
              <a:gdLst>
                <a:gd name="connsiteX0" fmla="*/ 0 w 12192000"/>
                <a:gd name="connsiteY0" fmla="*/ 0 h 1886269"/>
                <a:gd name="connsiteX1" fmla="*/ 12192000 w 12192000"/>
                <a:gd name="connsiteY1" fmla="*/ 0 h 1886269"/>
                <a:gd name="connsiteX2" fmla="*/ 12192000 w 12192000"/>
                <a:gd name="connsiteY2" fmla="*/ 1886269 h 1886269"/>
                <a:gd name="connsiteX3" fmla="*/ 0 w 12192000"/>
                <a:gd name="connsiteY3" fmla="*/ 1886269 h 1886269"/>
                <a:gd name="connsiteX4" fmla="*/ 0 w 12192000"/>
                <a:gd name="connsiteY4" fmla="*/ 0 h 1886269"/>
                <a:gd name="connsiteX0" fmla="*/ 0 w 12192000"/>
                <a:gd name="connsiteY0" fmla="*/ 0 h 1886269"/>
                <a:gd name="connsiteX1" fmla="*/ 6100549 w 12192000"/>
                <a:gd name="connsiteY1" fmla="*/ 6565 h 1886269"/>
                <a:gd name="connsiteX2" fmla="*/ 12192000 w 12192000"/>
                <a:gd name="connsiteY2" fmla="*/ 0 h 1886269"/>
                <a:gd name="connsiteX3" fmla="*/ 12192000 w 12192000"/>
                <a:gd name="connsiteY3" fmla="*/ 1886269 h 1886269"/>
                <a:gd name="connsiteX4" fmla="*/ 0 w 12192000"/>
                <a:gd name="connsiteY4" fmla="*/ 1886269 h 1886269"/>
                <a:gd name="connsiteX5" fmla="*/ 0 w 12192000"/>
                <a:gd name="connsiteY5" fmla="*/ 0 h 1886269"/>
                <a:gd name="connsiteX0" fmla="*/ 0 w 12192000"/>
                <a:gd name="connsiteY0" fmla="*/ 457459 h 2343728"/>
                <a:gd name="connsiteX1" fmla="*/ 6100549 w 12192000"/>
                <a:gd name="connsiteY1" fmla="*/ 0 h 2343728"/>
                <a:gd name="connsiteX2" fmla="*/ 12192000 w 12192000"/>
                <a:gd name="connsiteY2" fmla="*/ 457459 h 2343728"/>
                <a:gd name="connsiteX3" fmla="*/ 12192000 w 12192000"/>
                <a:gd name="connsiteY3" fmla="*/ 2343728 h 2343728"/>
                <a:gd name="connsiteX4" fmla="*/ 0 w 12192000"/>
                <a:gd name="connsiteY4" fmla="*/ 2343728 h 2343728"/>
                <a:gd name="connsiteX5" fmla="*/ 0 w 12192000"/>
                <a:gd name="connsiteY5" fmla="*/ 457459 h 2343728"/>
                <a:gd name="connsiteX0" fmla="*/ 0 w 12192000"/>
                <a:gd name="connsiteY0" fmla="*/ 457472 h 2343741"/>
                <a:gd name="connsiteX1" fmla="*/ 6100549 w 12192000"/>
                <a:gd name="connsiteY1" fmla="*/ 13 h 2343741"/>
                <a:gd name="connsiteX2" fmla="*/ 12192000 w 12192000"/>
                <a:gd name="connsiteY2" fmla="*/ 457472 h 2343741"/>
                <a:gd name="connsiteX3" fmla="*/ 12192000 w 12192000"/>
                <a:gd name="connsiteY3" fmla="*/ 2343741 h 2343741"/>
                <a:gd name="connsiteX4" fmla="*/ 0 w 12192000"/>
                <a:gd name="connsiteY4" fmla="*/ 2343741 h 2343741"/>
                <a:gd name="connsiteX5" fmla="*/ 0 w 12192000"/>
                <a:gd name="connsiteY5" fmla="*/ 457472 h 2343741"/>
                <a:gd name="connsiteX0" fmla="*/ 0 w 12203723"/>
                <a:gd name="connsiteY0" fmla="*/ 457472 h 2343741"/>
                <a:gd name="connsiteX1" fmla="*/ 6100549 w 12203723"/>
                <a:gd name="connsiteY1" fmla="*/ 13 h 2343741"/>
                <a:gd name="connsiteX2" fmla="*/ 12192000 w 12203723"/>
                <a:gd name="connsiteY2" fmla="*/ 457472 h 2343741"/>
                <a:gd name="connsiteX3" fmla="*/ 12203723 w 12203723"/>
                <a:gd name="connsiteY3" fmla="*/ 757130 h 2343741"/>
                <a:gd name="connsiteX4" fmla="*/ 0 w 12203723"/>
                <a:gd name="connsiteY4" fmla="*/ 2343741 h 2343741"/>
                <a:gd name="connsiteX5" fmla="*/ 0 w 12203723"/>
                <a:gd name="connsiteY5" fmla="*/ 457472 h 2343741"/>
                <a:gd name="connsiteX0" fmla="*/ 0 w 12203723"/>
                <a:gd name="connsiteY0" fmla="*/ 457472 h 757130"/>
                <a:gd name="connsiteX1" fmla="*/ 6100549 w 12203723"/>
                <a:gd name="connsiteY1" fmla="*/ 13 h 757130"/>
                <a:gd name="connsiteX2" fmla="*/ 12192000 w 12203723"/>
                <a:gd name="connsiteY2" fmla="*/ 457472 h 757130"/>
                <a:gd name="connsiteX3" fmla="*/ 12203723 w 12203723"/>
                <a:gd name="connsiteY3" fmla="*/ 757130 h 757130"/>
                <a:gd name="connsiteX4" fmla="*/ 0 w 12203723"/>
                <a:gd name="connsiteY4" fmla="*/ 721395 h 757130"/>
                <a:gd name="connsiteX5" fmla="*/ 0 w 12203723"/>
                <a:gd name="connsiteY5" fmla="*/ 457472 h 757130"/>
                <a:gd name="connsiteX0" fmla="*/ 0 w 12203723"/>
                <a:gd name="connsiteY0" fmla="*/ 457475 h 757133"/>
                <a:gd name="connsiteX1" fmla="*/ 6100549 w 12203723"/>
                <a:gd name="connsiteY1" fmla="*/ 16 h 757133"/>
                <a:gd name="connsiteX2" fmla="*/ 12192000 w 12203723"/>
                <a:gd name="connsiteY2" fmla="*/ 457475 h 757133"/>
                <a:gd name="connsiteX3" fmla="*/ 12203723 w 12203723"/>
                <a:gd name="connsiteY3" fmla="*/ 757133 h 757133"/>
                <a:gd name="connsiteX4" fmla="*/ 0 w 12203723"/>
                <a:gd name="connsiteY4" fmla="*/ 721398 h 757133"/>
                <a:gd name="connsiteX5" fmla="*/ 0 w 12203723"/>
                <a:gd name="connsiteY5" fmla="*/ 457475 h 757133"/>
                <a:gd name="connsiteX0" fmla="*/ 0 w 12203723"/>
                <a:gd name="connsiteY0" fmla="*/ 457475 h 757133"/>
                <a:gd name="connsiteX1" fmla="*/ 6100549 w 12203723"/>
                <a:gd name="connsiteY1" fmla="*/ 16 h 757133"/>
                <a:gd name="connsiteX2" fmla="*/ 12192000 w 12203723"/>
                <a:gd name="connsiteY2" fmla="*/ 457475 h 757133"/>
                <a:gd name="connsiteX3" fmla="*/ 12203723 w 12203723"/>
                <a:gd name="connsiteY3" fmla="*/ 757133 h 757133"/>
                <a:gd name="connsiteX4" fmla="*/ 0 w 12203723"/>
                <a:gd name="connsiteY4" fmla="*/ 721398 h 757133"/>
                <a:gd name="connsiteX5" fmla="*/ 0 w 12203723"/>
                <a:gd name="connsiteY5" fmla="*/ 457475 h 757133"/>
                <a:gd name="connsiteX0" fmla="*/ 0 w 12203723"/>
                <a:gd name="connsiteY0" fmla="*/ 457477 h 757135"/>
                <a:gd name="connsiteX1" fmla="*/ 6100549 w 12203723"/>
                <a:gd name="connsiteY1" fmla="*/ 18 h 757135"/>
                <a:gd name="connsiteX2" fmla="*/ 12192000 w 12203723"/>
                <a:gd name="connsiteY2" fmla="*/ 457477 h 757135"/>
                <a:gd name="connsiteX3" fmla="*/ 12203723 w 12203723"/>
                <a:gd name="connsiteY3" fmla="*/ 757135 h 757135"/>
                <a:gd name="connsiteX4" fmla="*/ 0 w 12203723"/>
                <a:gd name="connsiteY4" fmla="*/ 721400 h 757135"/>
                <a:gd name="connsiteX5" fmla="*/ 0 w 12203723"/>
                <a:gd name="connsiteY5" fmla="*/ 457477 h 7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3723" h="757135">
                  <a:moveTo>
                    <a:pt x="0" y="457477"/>
                  </a:moveTo>
                  <a:cubicBezTo>
                    <a:pt x="2045239" y="201753"/>
                    <a:pt x="3207224" y="2378"/>
                    <a:pt x="6100549" y="18"/>
                  </a:cubicBezTo>
                  <a:cubicBezTo>
                    <a:pt x="8993874" y="-2342"/>
                    <a:pt x="10196685" y="227563"/>
                    <a:pt x="12192000" y="457477"/>
                  </a:cubicBezTo>
                  <a:lnTo>
                    <a:pt x="12203723" y="757135"/>
                  </a:lnTo>
                  <a:lnTo>
                    <a:pt x="0" y="721400"/>
                  </a:lnTo>
                  <a:lnTo>
                    <a:pt x="0" y="4574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0" y="-4656576"/>
              <a:ext cx="12192000" cy="32605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-5862" y="-16594"/>
            <a:ext cx="12203724" cy="1886756"/>
            <a:chOff x="-11724" y="-4656575"/>
            <a:chExt cx="12203724" cy="2271207"/>
          </a:xfrm>
          <a:pattFill prst="pct5">
            <a:fgClr>
              <a:schemeClr val="bg1"/>
            </a:fgClr>
            <a:bgClr>
              <a:schemeClr val="bg1">
                <a:lumMod val="95000"/>
              </a:schemeClr>
            </a:bgClr>
          </a:pattFill>
        </p:grpSpPr>
        <p:sp>
          <p:nvSpPr>
            <p:cNvPr id="23" name="Prostokąt 28"/>
            <p:cNvSpPr/>
            <p:nvPr/>
          </p:nvSpPr>
          <p:spPr>
            <a:xfrm rot="10800000">
              <a:off x="-11724" y="-3627299"/>
              <a:ext cx="12203723" cy="1241931"/>
            </a:xfrm>
            <a:custGeom>
              <a:avLst/>
              <a:gdLst>
                <a:gd name="connsiteX0" fmla="*/ 0 w 12192000"/>
                <a:gd name="connsiteY0" fmla="*/ 0 h 1886269"/>
                <a:gd name="connsiteX1" fmla="*/ 12192000 w 12192000"/>
                <a:gd name="connsiteY1" fmla="*/ 0 h 1886269"/>
                <a:gd name="connsiteX2" fmla="*/ 12192000 w 12192000"/>
                <a:gd name="connsiteY2" fmla="*/ 1886269 h 1886269"/>
                <a:gd name="connsiteX3" fmla="*/ 0 w 12192000"/>
                <a:gd name="connsiteY3" fmla="*/ 1886269 h 1886269"/>
                <a:gd name="connsiteX4" fmla="*/ 0 w 12192000"/>
                <a:gd name="connsiteY4" fmla="*/ 0 h 1886269"/>
                <a:gd name="connsiteX0" fmla="*/ 0 w 12192000"/>
                <a:gd name="connsiteY0" fmla="*/ 0 h 1886269"/>
                <a:gd name="connsiteX1" fmla="*/ 6100549 w 12192000"/>
                <a:gd name="connsiteY1" fmla="*/ 6565 h 1886269"/>
                <a:gd name="connsiteX2" fmla="*/ 12192000 w 12192000"/>
                <a:gd name="connsiteY2" fmla="*/ 0 h 1886269"/>
                <a:gd name="connsiteX3" fmla="*/ 12192000 w 12192000"/>
                <a:gd name="connsiteY3" fmla="*/ 1886269 h 1886269"/>
                <a:gd name="connsiteX4" fmla="*/ 0 w 12192000"/>
                <a:gd name="connsiteY4" fmla="*/ 1886269 h 1886269"/>
                <a:gd name="connsiteX5" fmla="*/ 0 w 12192000"/>
                <a:gd name="connsiteY5" fmla="*/ 0 h 1886269"/>
                <a:gd name="connsiteX0" fmla="*/ 0 w 12192000"/>
                <a:gd name="connsiteY0" fmla="*/ 457459 h 2343728"/>
                <a:gd name="connsiteX1" fmla="*/ 6100549 w 12192000"/>
                <a:gd name="connsiteY1" fmla="*/ 0 h 2343728"/>
                <a:gd name="connsiteX2" fmla="*/ 12192000 w 12192000"/>
                <a:gd name="connsiteY2" fmla="*/ 457459 h 2343728"/>
                <a:gd name="connsiteX3" fmla="*/ 12192000 w 12192000"/>
                <a:gd name="connsiteY3" fmla="*/ 2343728 h 2343728"/>
                <a:gd name="connsiteX4" fmla="*/ 0 w 12192000"/>
                <a:gd name="connsiteY4" fmla="*/ 2343728 h 2343728"/>
                <a:gd name="connsiteX5" fmla="*/ 0 w 12192000"/>
                <a:gd name="connsiteY5" fmla="*/ 457459 h 2343728"/>
                <a:gd name="connsiteX0" fmla="*/ 0 w 12192000"/>
                <a:gd name="connsiteY0" fmla="*/ 457472 h 2343741"/>
                <a:gd name="connsiteX1" fmla="*/ 6100549 w 12192000"/>
                <a:gd name="connsiteY1" fmla="*/ 13 h 2343741"/>
                <a:gd name="connsiteX2" fmla="*/ 12192000 w 12192000"/>
                <a:gd name="connsiteY2" fmla="*/ 457472 h 2343741"/>
                <a:gd name="connsiteX3" fmla="*/ 12192000 w 12192000"/>
                <a:gd name="connsiteY3" fmla="*/ 2343741 h 2343741"/>
                <a:gd name="connsiteX4" fmla="*/ 0 w 12192000"/>
                <a:gd name="connsiteY4" fmla="*/ 2343741 h 2343741"/>
                <a:gd name="connsiteX5" fmla="*/ 0 w 12192000"/>
                <a:gd name="connsiteY5" fmla="*/ 457472 h 2343741"/>
                <a:gd name="connsiteX0" fmla="*/ 0 w 12203723"/>
                <a:gd name="connsiteY0" fmla="*/ 457472 h 2343741"/>
                <a:gd name="connsiteX1" fmla="*/ 6100549 w 12203723"/>
                <a:gd name="connsiteY1" fmla="*/ 13 h 2343741"/>
                <a:gd name="connsiteX2" fmla="*/ 12192000 w 12203723"/>
                <a:gd name="connsiteY2" fmla="*/ 457472 h 2343741"/>
                <a:gd name="connsiteX3" fmla="*/ 12203723 w 12203723"/>
                <a:gd name="connsiteY3" fmla="*/ 757130 h 2343741"/>
                <a:gd name="connsiteX4" fmla="*/ 0 w 12203723"/>
                <a:gd name="connsiteY4" fmla="*/ 2343741 h 2343741"/>
                <a:gd name="connsiteX5" fmla="*/ 0 w 12203723"/>
                <a:gd name="connsiteY5" fmla="*/ 457472 h 2343741"/>
                <a:gd name="connsiteX0" fmla="*/ 0 w 12203723"/>
                <a:gd name="connsiteY0" fmla="*/ 457472 h 757130"/>
                <a:gd name="connsiteX1" fmla="*/ 6100549 w 12203723"/>
                <a:gd name="connsiteY1" fmla="*/ 13 h 757130"/>
                <a:gd name="connsiteX2" fmla="*/ 12192000 w 12203723"/>
                <a:gd name="connsiteY2" fmla="*/ 457472 h 757130"/>
                <a:gd name="connsiteX3" fmla="*/ 12203723 w 12203723"/>
                <a:gd name="connsiteY3" fmla="*/ 757130 h 757130"/>
                <a:gd name="connsiteX4" fmla="*/ 0 w 12203723"/>
                <a:gd name="connsiteY4" fmla="*/ 721395 h 757130"/>
                <a:gd name="connsiteX5" fmla="*/ 0 w 12203723"/>
                <a:gd name="connsiteY5" fmla="*/ 457472 h 757130"/>
                <a:gd name="connsiteX0" fmla="*/ 0 w 12203723"/>
                <a:gd name="connsiteY0" fmla="*/ 457475 h 757133"/>
                <a:gd name="connsiteX1" fmla="*/ 6100549 w 12203723"/>
                <a:gd name="connsiteY1" fmla="*/ 16 h 757133"/>
                <a:gd name="connsiteX2" fmla="*/ 12192000 w 12203723"/>
                <a:gd name="connsiteY2" fmla="*/ 457475 h 757133"/>
                <a:gd name="connsiteX3" fmla="*/ 12203723 w 12203723"/>
                <a:gd name="connsiteY3" fmla="*/ 757133 h 757133"/>
                <a:gd name="connsiteX4" fmla="*/ 0 w 12203723"/>
                <a:gd name="connsiteY4" fmla="*/ 721398 h 757133"/>
                <a:gd name="connsiteX5" fmla="*/ 0 w 12203723"/>
                <a:gd name="connsiteY5" fmla="*/ 457475 h 757133"/>
                <a:gd name="connsiteX0" fmla="*/ 0 w 12203723"/>
                <a:gd name="connsiteY0" fmla="*/ 457475 h 757133"/>
                <a:gd name="connsiteX1" fmla="*/ 6100549 w 12203723"/>
                <a:gd name="connsiteY1" fmla="*/ 16 h 757133"/>
                <a:gd name="connsiteX2" fmla="*/ 12192000 w 12203723"/>
                <a:gd name="connsiteY2" fmla="*/ 457475 h 757133"/>
                <a:gd name="connsiteX3" fmla="*/ 12203723 w 12203723"/>
                <a:gd name="connsiteY3" fmla="*/ 757133 h 757133"/>
                <a:gd name="connsiteX4" fmla="*/ 0 w 12203723"/>
                <a:gd name="connsiteY4" fmla="*/ 721398 h 757133"/>
                <a:gd name="connsiteX5" fmla="*/ 0 w 12203723"/>
                <a:gd name="connsiteY5" fmla="*/ 457475 h 757133"/>
                <a:gd name="connsiteX0" fmla="*/ 0 w 12203723"/>
                <a:gd name="connsiteY0" fmla="*/ 457477 h 757135"/>
                <a:gd name="connsiteX1" fmla="*/ 6100549 w 12203723"/>
                <a:gd name="connsiteY1" fmla="*/ 18 h 757135"/>
                <a:gd name="connsiteX2" fmla="*/ 12192000 w 12203723"/>
                <a:gd name="connsiteY2" fmla="*/ 457477 h 757135"/>
                <a:gd name="connsiteX3" fmla="*/ 12203723 w 12203723"/>
                <a:gd name="connsiteY3" fmla="*/ 757135 h 757135"/>
                <a:gd name="connsiteX4" fmla="*/ 0 w 12203723"/>
                <a:gd name="connsiteY4" fmla="*/ 721400 h 757135"/>
                <a:gd name="connsiteX5" fmla="*/ 0 w 12203723"/>
                <a:gd name="connsiteY5" fmla="*/ 457477 h 7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3723" h="757135">
                  <a:moveTo>
                    <a:pt x="0" y="457477"/>
                  </a:moveTo>
                  <a:cubicBezTo>
                    <a:pt x="2045239" y="201753"/>
                    <a:pt x="3207224" y="2378"/>
                    <a:pt x="6100549" y="18"/>
                  </a:cubicBezTo>
                  <a:cubicBezTo>
                    <a:pt x="8993874" y="-2342"/>
                    <a:pt x="10196685" y="227563"/>
                    <a:pt x="12192000" y="457477"/>
                  </a:cubicBezTo>
                  <a:lnTo>
                    <a:pt x="12203723" y="757135"/>
                  </a:lnTo>
                  <a:lnTo>
                    <a:pt x="0" y="721400"/>
                  </a:lnTo>
                  <a:lnTo>
                    <a:pt x="0" y="4574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0" y="-4656575"/>
              <a:ext cx="12192000" cy="1446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rostokąt 8"/>
          <p:cNvSpPr/>
          <p:nvPr/>
        </p:nvSpPr>
        <p:spPr bwMode="auto">
          <a:xfrm>
            <a:off x="852858" y="4284843"/>
            <a:ext cx="276229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10000" dirty="0" smtClean="0">
                <a:solidFill>
                  <a:schemeClr val="bg1"/>
                </a:solidFill>
                <a:latin typeface="Bebas Neue Light" panose="00000500000000000000" pitchFamily="50" charset="-18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Ok.600</a:t>
            </a:r>
            <a:endParaRPr lang="pl-PL" sz="10000" dirty="0">
              <a:solidFill>
                <a:schemeClr val="bg1"/>
              </a:solidFill>
              <a:latin typeface="Bebas Neue Light" panose="00000500000000000000" pitchFamily="50" charset="-18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574208" y="5706508"/>
            <a:ext cx="1319592" cy="300749"/>
          </a:xfrm>
          <a:prstGeom prst="rect">
            <a:avLst/>
          </a:prstGeom>
          <a:solidFill>
            <a:schemeClr val="bg1"/>
          </a:solidFill>
          <a:effectLst>
            <a:outerShdw blurRad="152400" dist="50800" dir="5400000" sx="80000" sy="80000" rotWithShape="0">
              <a:prstClr val="black">
                <a:alpha val="40000"/>
              </a:prstClr>
            </a:outerShdw>
          </a:effectLst>
        </p:spPr>
        <p:txBody>
          <a:bodyPr wrap="none" tIns="36000" bIns="18000" rtlCol="0" anchor="ctr">
            <a:spAutoFit/>
          </a:bodyPr>
          <a:lstStyle/>
          <a:p>
            <a:pPr algn="ctr">
              <a:defRPr/>
            </a:pPr>
            <a:r>
              <a:rPr lang="pl-PL" sz="1600" b="1">
                <a:solidFill>
                  <a:srgbClr val="034DA2"/>
                </a:solidFill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INSTYTUCJI</a:t>
            </a:r>
            <a:endParaRPr lang="pl-PL" sz="1600" b="1" dirty="0">
              <a:solidFill>
                <a:srgbClr val="034DA2"/>
              </a:solidFill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936065" y="4284843"/>
            <a:ext cx="231986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10000" spc="-150" dirty="0" smtClean="0">
                <a:solidFill>
                  <a:schemeClr val="bg1"/>
                </a:solidFill>
                <a:latin typeface="Bebas Neue Light" panose="00000500000000000000" pitchFamily="50" charset="-18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26661</a:t>
            </a:r>
            <a:endParaRPr lang="pl-PL" sz="10000" spc="-150" dirty="0">
              <a:solidFill>
                <a:schemeClr val="bg1"/>
              </a:solidFill>
              <a:latin typeface="Bebas Neue Light" panose="00000500000000000000" pitchFamily="50" charset="-18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507378" y="5706508"/>
            <a:ext cx="1177245" cy="300749"/>
          </a:xfrm>
          <a:prstGeom prst="rect">
            <a:avLst/>
          </a:prstGeom>
          <a:solidFill>
            <a:schemeClr val="bg1"/>
          </a:solidFill>
          <a:effectLst>
            <a:outerShdw blurRad="152400" dist="50800" dir="5400000" sx="80000" sy="80000" rotWithShape="0">
              <a:prstClr val="black">
                <a:alpha val="40000"/>
              </a:prstClr>
            </a:outerShdw>
          </a:effectLst>
        </p:spPr>
        <p:txBody>
          <a:bodyPr wrap="none" tIns="36000" bIns="18000" rtlCol="0" anchor="ctr">
            <a:spAutoFit/>
          </a:bodyPr>
          <a:lstStyle/>
          <a:p>
            <a:pPr algn="ctr">
              <a:defRPr/>
            </a:pPr>
            <a:r>
              <a:rPr lang="pl-PL" sz="1600" b="1">
                <a:solidFill>
                  <a:srgbClr val="034DA2"/>
                </a:solidFill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TYTUŁÓW</a:t>
            </a:r>
            <a:endParaRPr lang="pl-PL" sz="1600" b="1" dirty="0">
              <a:solidFill>
                <a:srgbClr val="034DA2"/>
              </a:solidFill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9262999" y="4284843"/>
            <a:ext cx="144943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10000" dirty="0" smtClean="0">
                <a:solidFill>
                  <a:schemeClr val="bg1"/>
                </a:solidFill>
                <a:latin typeface="Bebas Neue Light" panose="00000500000000000000" pitchFamily="50" charset="-18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319</a:t>
            </a:r>
            <a:endParaRPr lang="pl-PL" sz="10000" dirty="0">
              <a:solidFill>
                <a:schemeClr val="bg1"/>
              </a:solidFill>
              <a:latin typeface="Bebas Neue Light" panose="00000500000000000000" pitchFamily="50" charset="-18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9249147" y="5706508"/>
            <a:ext cx="1477135" cy="300749"/>
          </a:xfrm>
          <a:prstGeom prst="rect">
            <a:avLst/>
          </a:prstGeom>
          <a:solidFill>
            <a:schemeClr val="bg1"/>
          </a:solidFill>
          <a:effectLst>
            <a:outerShdw blurRad="152400" dist="50800" dir="5400000" sx="80000" sy="80000" rotWithShape="0">
              <a:prstClr val="black">
                <a:alpha val="40000"/>
              </a:prstClr>
            </a:outerShdw>
          </a:effectLst>
        </p:spPr>
        <p:txBody>
          <a:bodyPr wrap="none" tIns="36000" bIns="18000" rtlCol="0" anchor="ctr">
            <a:spAutoFit/>
          </a:bodyPr>
          <a:lstStyle/>
          <a:p>
            <a:pPr algn="ctr">
              <a:defRPr/>
            </a:pPr>
            <a:r>
              <a:rPr lang="pl-PL" sz="1600" b="1">
                <a:solidFill>
                  <a:srgbClr val="034DA2"/>
                </a:solidFill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WYDAWCÓW</a:t>
            </a:r>
            <a:endParaRPr lang="pl-PL" sz="1600" b="1" dirty="0">
              <a:solidFill>
                <a:srgbClr val="034DA2"/>
              </a:solidFill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2948923" y="360000"/>
            <a:ext cx="6294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dirty="0">
                <a:solidFill>
                  <a:srgbClr val="034DA2"/>
                </a:solidFill>
                <a:latin typeface="Bebas Neue Regular" panose="00000500000000000000" pitchFamily="50" charset="-18"/>
              </a:rPr>
              <a:t>IBUK Libra </a:t>
            </a:r>
            <a:r>
              <a:rPr lang="pl-PL" sz="5000" dirty="0" smtClean="0">
                <a:solidFill>
                  <a:srgbClr val="034DA2"/>
                </a:solidFill>
                <a:latin typeface="Bebas Neue Regular" panose="00000500000000000000" pitchFamily="50" charset="-18"/>
              </a:rPr>
              <a:t>DZIŚ</a:t>
            </a:r>
            <a:endParaRPr lang="pl-PL" sz="5000" dirty="0">
              <a:solidFill>
                <a:srgbClr val="034DA2"/>
              </a:solidFill>
              <a:latin typeface="Bebas Neue Regular" panose="00000500000000000000" pitchFamily="50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00" y="1220477"/>
            <a:ext cx="4653400" cy="3294607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61" y="1905197"/>
            <a:ext cx="1426797" cy="1466429"/>
          </a:xfrm>
          <a:prstGeom prst="rect">
            <a:avLst/>
          </a:prstGeom>
        </p:spPr>
      </p:pic>
      <p:sp>
        <p:nvSpPr>
          <p:cNvPr id="36" name="Prostokąt 35"/>
          <p:cNvSpPr/>
          <p:nvPr/>
        </p:nvSpPr>
        <p:spPr>
          <a:xfrm>
            <a:off x="5699956" y="1139297"/>
            <a:ext cx="792088" cy="36000"/>
          </a:xfrm>
          <a:prstGeom prst="rect">
            <a:avLst/>
          </a:prstGeom>
          <a:solidFill>
            <a:srgbClr val="03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4DA2"/>
              </a:solidFill>
            </a:endParaRPr>
          </a:p>
        </p:txBody>
      </p:sp>
      <p:pic>
        <p:nvPicPr>
          <p:cNvPr id="27" name="Picture 3" descr="C:\Users\Dżesika\Desktop\pwn\logo.png"/>
          <p:cNvPicPr>
            <a:picLocks noChangeAspect="1" noChangeArrowheads="1"/>
          </p:cNvPicPr>
          <p:nvPr/>
        </p:nvPicPr>
        <p:blipFill rotWithShape="1">
          <a:blip r:embed="rId4" cstate="print"/>
          <a:srcRect l="38983" t="42805" r="41908" b="44965"/>
          <a:stretch/>
        </p:blipFill>
        <p:spPr bwMode="auto">
          <a:xfrm>
            <a:off x="5608499" y="6336000"/>
            <a:ext cx="975002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6571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8" grpId="0"/>
      <p:bldP spid="13" grpId="0" animBg="1"/>
      <p:bldP spid="19" grpId="0"/>
      <p:bldP spid="21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-11724" y="6520"/>
            <a:ext cx="12203724" cy="4182443"/>
            <a:chOff x="-11724" y="-4656576"/>
            <a:chExt cx="12203724" cy="5034675"/>
          </a:xfrm>
          <a:pattFill prst="openDmnd">
            <a:fgClr>
              <a:srgbClr val="0354AD"/>
            </a:fgClr>
            <a:bgClr>
              <a:srgbClr val="034DA2"/>
            </a:bgClr>
          </a:pattFill>
        </p:grpSpPr>
        <p:sp>
          <p:nvSpPr>
            <p:cNvPr id="11" name="Prostokąt 10"/>
            <p:cNvSpPr/>
            <p:nvPr/>
          </p:nvSpPr>
          <p:spPr>
            <a:xfrm>
              <a:off x="0" y="-4656576"/>
              <a:ext cx="12192000" cy="39543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rostokąt 28"/>
            <p:cNvSpPr/>
            <p:nvPr/>
          </p:nvSpPr>
          <p:spPr>
            <a:xfrm rot="10800000">
              <a:off x="-11724" y="-863833"/>
              <a:ext cx="12203723" cy="1241932"/>
            </a:xfrm>
            <a:custGeom>
              <a:avLst/>
              <a:gdLst>
                <a:gd name="connsiteX0" fmla="*/ 0 w 12192000"/>
                <a:gd name="connsiteY0" fmla="*/ 0 h 1886269"/>
                <a:gd name="connsiteX1" fmla="*/ 12192000 w 12192000"/>
                <a:gd name="connsiteY1" fmla="*/ 0 h 1886269"/>
                <a:gd name="connsiteX2" fmla="*/ 12192000 w 12192000"/>
                <a:gd name="connsiteY2" fmla="*/ 1886269 h 1886269"/>
                <a:gd name="connsiteX3" fmla="*/ 0 w 12192000"/>
                <a:gd name="connsiteY3" fmla="*/ 1886269 h 1886269"/>
                <a:gd name="connsiteX4" fmla="*/ 0 w 12192000"/>
                <a:gd name="connsiteY4" fmla="*/ 0 h 1886269"/>
                <a:gd name="connsiteX0" fmla="*/ 0 w 12192000"/>
                <a:gd name="connsiteY0" fmla="*/ 0 h 1886269"/>
                <a:gd name="connsiteX1" fmla="*/ 6100549 w 12192000"/>
                <a:gd name="connsiteY1" fmla="*/ 6565 h 1886269"/>
                <a:gd name="connsiteX2" fmla="*/ 12192000 w 12192000"/>
                <a:gd name="connsiteY2" fmla="*/ 0 h 1886269"/>
                <a:gd name="connsiteX3" fmla="*/ 12192000 w 12192000"/>
                <a:gd name="connsiteY3" fmla="*/ 1886269 h 1886269"/>
                <a:gd name="connsiteX4" fmla="*/ 0 w 12192000"/>
                <a:gd name="connsiteY4" fmla="*/ 1886269 h 1886269"/>
                <a:gd name="connsiteX5" fmla="*/ 0 w 12192000"/>
                <a:gd name="connsiteY5" fmla="*/ 0 h 1886269"/>
                <a:gd name="connsiteX0" fmla="*/ 0 w 12192000"/>
                <a:gd name="connsiteY0" fmla="*/ 457459 h 2343728"/>
                <a:gd name="connsiteX1" fmla="*/ 6100549 w 12192000"/>
                <a:gd name="connsiteY1" fmla="*/ 0 h 2343728"/>
                <a:gd name="connsiteX2" fmla="*/ 12192000 w 12192000"/>
                <a:gd name="connsiteY2" fmla="*/ 457459 h 2343728"/>
                <a:gd name="connsiteX3" fmla="*/ 12192000 w 12192000"/>
                <a:gd name="connsiteY3" fmla="*/ 2343728 h 2343728"/>
                <a:gd name="connsiteX4" fmla="*/ 0 w 12192000"/>
                <a:gd name="connsiteY4" fmla="*/ 2343728 h 2343728"/>
                <a:gd name="connsiteX5" fmla="*/ 0 w 12192000"/>
                <a:gd name="connsiteY5" fmla="*/ 457459 h 2343728"/>
                <a:gd name="connsiteX0" fmla="*/ 0 w 12192000"/>
                <a:gd name="connsiteY0" fmla="*/ 457472 h 2343741"/>
                <a:gd name="connsiteX1" fmla="*/ 6100549 w 12192000"/>
                <a:gd name="connsiteY1" fmla="*/ 13 h 2343741"/>
                <a:gd name="connsiteX2" fmla="*/ 12192000 w 12192000"/>
                <a:gd name="connsiteY2" fmla="*/ 457472 h 2343741"/>
                <a:gd name="connsiteX3" fmla="*/ 12192000 w 12192000"/>
                <a:gd name="connsiteY3" fmla="*/ 2343741 h 2343741"/>
                <a:gd name="connsiteX4" fmla="*/ 0 w 12192000"/>
                <a:gd name="connsiteY4" fmla="*/ 2343741 h 2343741"/>
                <a:gd name="connsiteX5" fmla="*/ 0 w 12192000"/>
                <a:gd name="connsiteY5" fmla="*/ 457472 h 2343741"/>
                <a:gd name="connsiteX0" fmla="*/ 0 w 12203723"/>
                <a:gd name="connsiteY0" fmla="*/ 457472 h 2343741"/>
                <a:gd name="connsiteX1" fmla="*/ 6100549 w 12203723"/>
                <a:gd name="connsiteY1" fmla="*/ 13 h 2343741"/>
                <a:gd name="connsiteX2" fmla="*/ 12192000 w 12203723"/>
                <a:gd name="connsiteY2" fmla="*/ 457472 h 2343741"/>
                <a:gd name="connsiteX3" fmla="*/ 12203723 w 12203723"/>
                <a:gd name="connsiteY3" fmla="*/ 757130 h 2343741"/>
                <a:gd name="connsiteX4" fmla="*/ 0 w 12203723"/>
                <a:gd name="connsiteY4" fmla="*/ 2343741 h 2343741"/>
                <a:gd name="connsiteX5" fmla="*/ 0 w 12203723"/>
                <a:gd name="connsiteY5" fmla="*/ 457472 h 2343741"/>
                <a:gd name="connsiteX0" fmla="*/ 0 w 12203723"/>
                <a:gd name="connsiteY0" fmla="*/ 457472 h 757130"/>
                <a:gd name="connsiteX1" fmla="*/ 6100549 w 12203723"/>
                <a:gd name="connsiteY1" fmla="*/ 13 h 757130"/>
                <a:gd name="connsiteX2" fmla="*/ 12192000 w 12203723"/>
                <a:gd name="connsiteY2" fmla="*/ 457472 h 757130"/>
                <a:gd name="connsiteX3" fmla="*/ 12203723 w 12203723"/>
                <a:gd name="connsiteY3" fmla="*/ 757130 h 757130"/>
                <a:gd name="connsiteX4" fmla="*/ 0 w 12203723"/>
                <a:gd name="connsiteY4" fmla="*/ 721395 h 757130"/>
                <a:gd name="connsiteX5" fmla="*/ 0 w 12203723"/>
                <a:gd name="connsiteY5" fmla="*/ 457472 h 757130"/>
                <a:gd name="connsiteX0" fmla="*/ 0 w 12203723"/>
                <a:gd name="connsiteY0" fmla="*/ 457475 h 757133"/>
                <a:gd name="connsiteX1" fmla="*/ 6100549 w 12203723"/>
                <a:gd name="connsiteY1" fmla="*/ 16 h 757133"/>
                <a:gd name="connsiteX2" fmla="*/ 12192000 w 12203723"/>
                <a:gd name="connsiteY2" fmla="*/ 457475 h 757133"/>
                <a:gd name="connsiteX3" fmla="*/ 12203723 w 12203723"/>
                <a:gd name="connsiteY3" fmla="*/ 757133 h 757133"/>
                <a:gd name="connsiteX4" fmla="*/ 0 w 12203723"/>
                <a:gd name="connsiteY4" fmla="*/ 721398 h 757133"/>
                <a:gd name="connsiteX5" fmla="*/ 0 w 12203723"/>
                <a:gd name="connsiteY5" fmla="*/ 457475 h 757133"/>
                <a:gd name="connsiteX0" fmla="*/ 0 w 12203723"/>
                <a:gd name="connsiteY0" fmla="*/ 457475 h 757133"/>
                <a:gd name="connsiteX1" fmla="*/ 6100549 w 12203723"/>
                <a:gd name="connsiteY1" fmla="*/ 16 h 757133"/>
                <a:gd name="connsiteX2" fmla="*/ 12192000 w 12203723"/>
                <a:gd name="connsiteY2" fmla="*/ 457475 h 757133"/>
                <a:gd name="connsiteX3" fmla="*/ 12203723 w 12203723"/>
                <a:gd name="connsiteY3" fmla="*/ 757133 h 757133"/>
                <a:gd name="connsiteX4" fmla="*/ 0 w 12203723"/>
                <a:gd name="connsiteY4" fmla="*/ 721398 h 757133"/>
                <a:gd name="connsiteX5" fmla="*/ 0 w 12203723"/>
                <a:gd name="connsiteY5" fmla="*/ 457475 h 757133"/>
                <a:gd name="connsiteX0" fmla="*/ 0 w 12203723"/>
                <a:gd name="connsiteY0" fmla="*/ 457477 h 757135"/>
                <a:gd name="connsiteX1" fmla="*/ 6100549 w 12203723"/>
                <a:gd name="connsiteY1" fmla="*/ 18 h 757135"/>
                <a:gd name="connsiteX2" fmla="*/ 12192000 w 12203723"/>
                <a:gd name="connsiteY2" fmla="*/ 457477 h 757135"/>
                <a:gd name="connsiteX3" fmla="*/ 12203723 w 12203723"/>
                <a:gd name="connsiteY3" fmla="*/ 757135 h 757135"/>
                <a:gd name="connsiteX4" fmla="*/ 0 w 12203723"/>
                <a:gd name="connsiteY4" fmla="*/ 721400 h 757135"/>
                <a:gd name="connsiteX5" fmla="*/ 0 w 12203723"/>
                <a:gd name="connsiteY5" fmla="*/ 457477 h 7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3723" h="757135">
                  <a:moveTo>
                    <a:pt x="0" y="457477"/>
                  </a:moveTo>
                  <a:cubicBezTo>
                    <a:pt x="2045239" y="201753"/>
                    <a:pt x="3207224" y="2378"/>
                    <a:pt x="6100549" y="18"/>
                  </a:cubicBezTo>
                  <a:cubicBezTo>
                    <a:pt x="8993874" y="-2342"/>
                    <a:pt x="10196685" y="227563"/>
                    <a:pt x="12192000" y="457477"/>
                  </a:cubicBezTo>
                  <a:lnTo>
                    <a:pt x="12203723" y="757135"/>
                  </a:lnTo>
                  <a:lnTo>
                    <a:pt x="0" y="721400"/>
                  </a:lnTo>
                  <a:lnTo>
                    <a:pt x="0" y="4574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ole tekstowe 21"/>
          <p:cNvSpPr txBox="1"/>
          <p:nvPr/>
        </p:nvSpPr>
        <p:spPr>
          <a:xfrm>
            <a:off x="1558779" y="235087"/>
            <a:ext cx="9267459" cy="126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  <a:tabLst>
                <a:tab pos="3136900" algn="l"/>
              </a:tabLst>
            </a:pPr>
            <a:r>
              <a:rPr lang="pl-PL" sz="5000" dirty="0" smtClean="0">
                <a:solidFill>
                  <a:schemeClr val="bg1"/>
                </a:solidFill>
                <a:latin typeface="Bebas Neue Regular" panose="00000500000000000000" pitchFamily="50" charset="-18"/>
              </a:rPr>
              <a:t>Rozbudowujemy ofertę specjalnie z myślą o potrzebach naszych klientów</a:t>
            </a:r>
            <a:endParaRPr lang="pl-PL" sz="5000" dirty="0">
              <a:solidFill>
                <a:schemeClr val="bg1"/>
              </a:solidFill>
              <a:latin typeface="Bebas Neue Regular" panose="00000500000000000000" pitchFamily="50" charset="-18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5699956" y="1584000"/>
            <a:ext cx="792088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4DA2"/>
              </a:solidFill>
            </a:endParaRPr>
          </a:p>
        </p:txBody>
      </p:sp>
      <p:pic>
        <p:nvPicPr>
          <p:cNvPr id="35" name="Picture 3" descr="C:\Users\Dżesika\Desktop\pwn\logo.png"/>
          <p:cNvPicPr>
            <a:picLocks noChangeAspect="1" noChangeArrowheads="1"/>
          </p:cNvPicPr>
          <p:nvPr/>
        </p:nvPicPr>
        <p:blipFill rotWithShape="1">
          <a:blip r:embed="rId2" cstate="print"/>
          <a:srcRect l="38983" t="42805" r="41908" b="44965"/>
          <a:stretch/>
        </p:blipFill>
        <p:spPr bwMode="auto">
          <a:xfrm>
            <a:off x="5608499" y="6336000"/>
            <a:ext cx="975002" cy="468000"/>
          </a:xfrm>
          <a:prstGeom prst="rect">
            <a:avLst/>
          </a:prstGeom>
          <a:noFill/>
        </p:spPr>
      </p:pic>
      <p:grpSp>
        <p:nvGrpSpPr>
          <p:cNvPr id="5" name="Grupa 4"/>
          <p:cNvGrpSpPr/>
          <p:nvPr/>
        </p:nvGrpSpPr>
        <p:grpSpPr>
          <a:xfrm>
            <a:off x="2204922" y="1584000"/>
            <a:ext cx="7704908" cy="4731117"/>
            <a:chOff x="275616" y="1685842"/>
            <a:chExt cx="6684480" cy="4509136"/>
          </a:xfrm>
          <a:effectLst>
            <a:outerShdw blurRad="152400" dist="50800" dir="5400000" sx="90000" sy="-19000" rotWithShape="0">
              <a:prstClr val="black">
                <a:alpha val="6000"/>
              </a:prstClr>
            </a:outerShdw>
          </a:effectLst>
        </p:grpSpPr>
        <p:pic>
          <p:nvPicPr>
            <p:cNvPr id="3" name="Obraz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22"/>
            <a:stretch/>
          </p:blipFill>
          <p:spPr>
            <a:xfrm>
              <a:off x="275616" y="1685842"/>
              <a:ext cx="6684480" cy="4509136"/>
            </a:xfrm>
            <a:prstGeom prst="rect">
              <a:avLst/>
            </a:prstGeom>
          </p:spPr>
        </p:pic>
        <p:sp>
          <p:nvSpPr>
            <p:cNvPr id="4" name="Prostokąt 3"/>
            <p:cNvSpPr/>
            <p:nvPr/>
          </p:nvSpPr>
          <p:spPr>
            <a:xfrm>
              <a:off x="834390" y="2240280"/>
              <a:ext cx="5566410" cy="307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922011"/>
              </p:ext>
            </p:extLst>
          </p:nvPr>
        </p:nvGraphicFramePr>
        <p:xfrm>
          <a:off x="887667" y="1706387"/>
          <a:ext cx="5116045" cy="3486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wal 5"/>
          <p:cNvSpPr/>
          <p:nvPr/>
        </p:nvSpPr>
        <p:spPr>
          <a:xfrm>
            <a:off x="1757825" y="3064535"/>
            <a:ext cx="1372625" cy="137262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8000" rtlCol="0" anchor="ctr"/>
          <a:lstStyle/>
          <a:p>
            <a:pPr algn="ctr">
              <a:lnSpc>
                <a:spcPts val="2500"/>
              </a:lnSpc>
            </a:pPr>
            <a:endParaRPr lang="en-US" sz="2400">
              <a:solidFill>
                <a:srgbClr val="034DA2"/>
              </a:solidFill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497826"/>
              </p:ext>
            </p:extLst>
          </p:nvPr>
        </p:nvGraphicFramePr>
        <p:xfrm>
          <a:off x="6685208" y="2518979"/>
          <a:ext cx="4211145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0" name="Grupa 39"/>
          <p:cNvGrpSpPr/>
          <p:nvPr/>
        </p:nvGrpSpPr>
        <p:grpSpPr>
          <a:xfrm>
            <a:off x="2182509" y="3417024"/>
            <a:ext cx="538724" cy="714369"/>
            <a:chOff x="1050925" y="1084263"/>
            <a:chExt cx="725488" cy="962025"/>
          </a:xfrm>
          <a:solidFill>
            <a:srgbClr val="0354AD"/>
          </a:solidFill>
        </p:grpSpPr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1058863" y="1262063"/>
              <a:ext cx="709613" cy="784225"/>
            </a:xfrm>
            <a:custGeom>
              <a:avLst/>
              <a:gdLst>
                <a:gd name="T0" fmla="*/ 211 w 2684"/>
                <a:gd name="T1" fmla="*/ 2965 h 2965"/>
                <a:gd name="T2" fmla="*/ 148 w 2684"/>
                <a:gd name="T3" fmla="*/ 2955 h 2965"/>
                <a:gd name="T4" fmla="*/ 93 w 2684"/>
                <a:gd name="T5" fmla="*/ 2929 h 2965"/>
                <a:gd name="T6" fmla="*/ 48 w 2684"/>
                <a:gd name="T7" fmla="*/ 2887 h 2965"/>
                <a:gd name="T8" fmla="*/ 16 w 2684"/>
                <a:gd name="T9" fmla="*/ 2836 h 2965"/>
                <a:gd name="T10" fmla="*/ 1 w 2684"/>
                <a:gd name="T11" fmla="*/ 2775 h 2965"/>
                <a:gd name="T12" fmla="*/ 0 w 2684"/>
                <a:gd name="T13" fmla="*/ 75 h 2965"/>
                <a:gd name="T14" fmla="*/ 3 w 2684"/>
                <a:gd name="T15" fmla="*/ 54 h 2965"/>
                <a:gd name="T16" fmla="*/ 13 w 2684"/>
                <a:gd name="T17" fmla="*/ 34 h 2965"/>
                <a:gd name="T18" fmla="*/ 27 w 2684"/>
                <a:gd name="T19" fmla="*/ 18 h 2965"/>
                <a:gd name="T20" fmla="*/ 46 w 2684"/>
                <a:gd name="T21" fmla="*/ 7 h 2965"/>
                <a:gd name="T22" fmla="*/ 67 w 2684"/>
                <a:gd name="T23" fmla="*/ 0 h 2965"/>
                <a:gd name="T24" fmla="*/ 83 w 2684"/>
                <a:gd name="T25" fmla="*/ 0 h 2965"/>
                <a:gd name="T26" fmla="*/ 105 w 2684"/>
                <a:gd name="T27" fmla="*/ 7 h 2965"/>
                <a:gd name="T28" fmla="*/ 123 w 2684"/>
                <a:gd name="T29" fmla="*/ 18 h 2965"/>
                <a:gd name="T30" fmla="*/ 138 w 2684"/>
                <a:gd name="T31" fmla="*/ 34 h 2965"/>
                <a:gd name="T32" fmla="*/ 147 w 2684"/>
                <a:gd name="T33" fmla="*/ 54 h 2965"/>
                <a:gd name="T34" fmla="*/ 151 w 2684"/>
                <a:gd name="T35" fmla="*/ 75 h 2965"/>
                <a:gd name="T36" fmla="*/ 152 w 2684"/>
                <a:gd name="T37" fmla="*/ 2765 h 2965"/>
                <a:gd name="T38" fmla="*/ 168 w 2684"/>
                <a:gd name="T39" fmla="*/ 2795 h 2965"/>
                <a:gd name="T40" fmla="*/ 199 w 2684"/>
                <a:gd name="T41" fmla="*/ 2812 h 2965"/>
                <a:gd name="T42" fmla="*/ 2472 w 2684"/>
                <a:gd name="T43" fmla="*/ 2813 h 2965"/>
                <a:gd name="T44" fmla="*/ 2506 w 2684"/>
                <a:gd name="T45" fmla="*/ 2803 h 2965"/>
                <a:gd name="T46" fmla="*/ 2528 w 2684"/>
                <a:gd name="T47" fmla="*/ 2777 h 2965"/>
                <a:gd name="T48" fmla="*/ 2532 w 2684"/>
                <a:gd name="T49" fmla="*/ 164 h 2965"/>
                <a:gd name="T50" fmla="*/ 2533 w 2684"/>
                <a:gd name="T51" fmla="*/ 149 h 2965"/>
                <a:gd name="T52" fmla="*/ 2541 w 2684"/>
                <a:gd name="T53" fmla="*/ 128 h 2965"/>
                <a:gd name="T54" fmla="*/ 2554 w 2684"/>
                <a:gd name="T55" fmla="*/ 110 h 2965"/>
                <a:gd name="T56" fmla="*/ 2572 w 2684"/>
                <a:gd name="T57" fmla="*/ 97 h 2965"/>
                <a:gd name="T58" fmla="*/ 2592 w 2684"/>
                <a:gd name="T59" fmla="*/ 90 h 2965"/>
                <a:gd name="T60" fmla="*/ 2608 w 2684"/>
                <a:gd name="T61" fmla="*/ 87 h 2965"/>
                <a:gd name="T62" fmla="*/ 2631 w 2684"/>
                <a:gd name="T63" fmla="*/ 92 h 2965"/>
                <a:gd name="T64" fmla="*/ 2650 w 2684"/>
                <a:gd name="T65" fmla="*/ 101 h 2965"/>
                <a:gd name="T66" fmla="*/ 2667 w 2684"/>
                <a:gd name="T67" fmla="*/ 116 h 2965"/>
                <a:gd name="T68" fmla="*/ 2678 w 2684"/>
                <a:gd name="T69" fmla="*/ 134 h 2965"/>
                <a:gd name="T70" fmla="*/ 2683 w 2684"/>
                <a:gd name="T71" fmla="*/ 156 h 2965"/>
                <a:gd name="T72" fmla="*/ 2684 w 2684"/>
                <a:gd name="T73" fmla="*/ 2753 h 2965"/>
                <a:gd name="T74" fmla="*/ 2674 w 2684"/>
                <a:gd name="T75" fmla="*/ 2816 h 2965"/>
                <a:gd name="T76" fmla="*/ 2647 w 2684"/>
                <a:gd name="T77" fmla="*/ 2871 h 2965"/>
                <a:gd name="T78" fmla="*/ 2607 w 2684"/>
                <a:gd name="T79" fmla="*/ 2917 h 2965"/>
                <a:gd name="T80" fmla="*/ 2554 w 2684"/>
                <a:gd name="T81" fmla="*/ 2949 h 2965"/>
                <a:gd name="T82" fmla="*/ 2494 w 2684"/>
                <a:gd name="T83" fmla="*/ 2964 h 2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84" h="2965">
                  <a:moveTo>
                    <a:pt x="2472" y="2965"/>
                  </a:moveTo>
                  <a:lnTo>
                    <a:pt x="211" y="2965"/>
                  </a:lnTo>
                  <a:lnTo>
                    <a:pt x="211" y="2965"/>
                  </a:lnTo>
                  <a:lnTo>
                    <a:pt x="190" y="2964"/>
                  </a:lnTo>
                  <a:lnTo>
                    <a:pt x="168" y="2961"/>
                  </a:lnTo>
                  <a:lnTo>
                    <a:pt x="148" y="2955"/>
                  </a:lnTo>
                  <a:lnTo>
                    <a:pt x="129" y="2949"/>
                  </a:lnTo>
                  <a:lnTo>
                    <a:pt x="110" y="2939"/>
                  </a:lnTo>
                  <a:lnTo>
                    <a:pt x="93" y="2929"/>
                  </a:lnTo>
                  <a:lnTo>
                    <a:pt x="76" y="2917"/>
                  </a:lnTo>
                  <a:lnTo>
                    <a:pt x="62" y="2903"/>
                  </a:lnTo>
                  <a:lnTo>
                    <a:pt x="48" y="2887"/>
                  </a:lnTo>
                  <a:lnTo>
                    <a:pt x="36" y="2871"/>
                  </a:lnTo>
                  <a:lnTo>
                    <a:pt x="25" y="2854"/>
                  </a:lnTo>
                  <a:lnTo>
                    <a:pt x="16" y="2836"/>
                  </a:lnTo>
                  <a:lnTo>
                    <a:pt x="9" y="2816"/>
                  </a:lnTo>
                  <a:lnTo>
                    <a:pt x="4" y="2795"/>
                  </a:lnTo>
                  <a:lnTo>
                    <a:pt x="1" y="2775"/>
                  </a:lnTo>
                  <a:lnTo>
                    <a:pt x="0" y="275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1" y="60"/>
                  </a:lnTo>
                  <a:lnTo>
                    <a:pt x="3" y="54"/>
                  </a:lnTo>
                  <a:lnTo>
                    <a:pt x="5" y="46"/>
                  </a:lnTo>
                  <a:lnTo>
                    <a:pt x="8" y="39"/>
                  </a:lnTo>
                  <a:lnTo>
                    <a:pt x="13" y="34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27" y="18"/>
                  </a:lnTo>
                  <a:lnTo>
                    <a:pt x="32" y="13"/>
                  </a:lnTo>
                  <a:lnTo>
                    <a:pt x="39" y="9"/>
                  </a:lnTo>
                  <a:lnTo>
                    <a:pt x="46" y="7"/>
                  </a:lnTo>
                  <a:lnTo>
                    <a:pt x="53" y="3"/>
                  </a:lnTo>
                  <a:lnTo>
                    <a:pt x="60" y="2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2"/>
                  </a:lnTo>
                  <a:lnTo>
                    <a:pt x="98" y="3"/>
                  </a:lnTo>
                  <a:lnTo>
                    <a:pt x="105" y="7"/>
                  </a:lnTo>
                  <a:lnTo>
                    <a:pt x="111" y="9"/>
                  </a:lnTo>
                  <a:lnTo>
                    <a:pt x="118" y="13"/>
                  </a:lnTo>
                  <a:lnTo>
                    <a:pt x="123" y="18"/>
                  </a:lnTo>
                  <a:lnTo>
                    <a:pt x="129" y="22"/>
                  </a:lnTo>
                  <a:lnTo>
                    <a:pt x="134" y="27"/>
                  </a:lnTo>
                  <a:lnTo>
                    <a:pt x="138" y="34"/>
                  </a:lnTo>
                  <a:lnTo>
                    <a:pt x="142" y="39"/>
                  </a:lnTo>
                  <a:lnTo>
                    <a:pt x="145" y="46"/>
                  </a:lnTo>
                  <a:lnTo>
                    <a:pt x="147" y="54"/>
                  </a:lnTo>
                  <a:lnTo>
                    <a:pt x="149" y="60"/>
                  </a:lnTo>
                  <a:lnTo>
                    <a:pt x="151" y="68"/>
                  </a:lnTo>
                  <a:lnTo>
                    <a:pt x="151" y="75"/>
                  </a:lnTo>
                  <a:lnTo>
                    <a:pt x="151" y="2753"/>
                  </a:lnTo>
                  <a:lnTo>
                    <a:pt x="151" y="2753"/>
                  </a:lnTo>
                  <a:lnTo>
                    <a:pt x="152" y="2765"/>
                  </a:lnTo>
                  <a:lnTo>
                    <a:pt x="156" y="2777"/>
                  </a:lnTo>
                  <a:lnTo>
                    <a:pt x="161" y="2787"/>
                  </a:lnTo>
                  <a:lnTo>
                    <a:pt x="168" y="2795"/>
                  </a:lnTo>
                  <a:lnTo>
                    <a:pt x="178" y="2803"/>
                  </a:lnTo>
                  <a:lnTo>
                    <a:pt x="188" y="2809"/>
                  </a:lnTo>
                  <a:lnTo>
                    <a:pt x="199" y="2812"/>
                  </a:lnTo>
                  <a:lnTo>
                    <a:pt x="211" y="2813"/>
                  </a:lnTo>
                  <a:lnTo>
                    <a:pt x="2472" y="2813"/>
                  </a:lnTo>
                  <a:lnTo>
                    <a:pt x="2472" y="2813"/>
                  </a:lnTo>
                  <a:lnTo>
                    <a:pt x="2484" y="2812"/>
                  </a:lnTo>
                  <a:lnTo>
                    <a:pt x="2495" y="2809"/>
                  </a:lnTo>
                  <a:lnTo>
                    <a:pt x="2506" y="2803"/>
                  </a:lnTo>
                  <a:lnTo>
                    <a:pt x="2515" y="2795"/>
                  </a:lnTo>
                  <a:lnTo>
                    <a:pt x="2522" y="2787"/>
                  </a:lnTo>
                  <a:lnTo>
                    <a:pt x="2528" y="2777"/>
                  </a:lnTo>
                  <a:lnTo>
                    <a:pt x="2531" y="2765"/>
                  </a:lnTo>
                  <a:lnTo>
                    <a:pt x="2532" y="2753"/>
                  </a:lnTo>
                  <a:lnTo>
                    <a:pt x="2532" y="164"/>
                  </a:lnTo>
                  <a:lnTo>
                    <a:pt x="2532" y="164"/>
                  </a:lnTo>
                  <a:lnTo>
                    <a:pt x="2532" y="156"/>
                  </a:lnTo>
                  <a:lnTo>
                    <a:pt x="2533" y="149"/>
                  </a:lnTo>
                  <a:lnTo>
                    <a:pt x="2536" y="141"/>
                  </a:lnTo>
                  <a:lnTo>
                    <a:pt x="2539" y="134"/>
                  </a:lnTo>
                  <a:lnTo>
                    <a:pt x="2541" y="128"/>
                  </a:lnTo>
                  <a:lnTo>
                    <a:pt x="2545" y="121"/>
                  </a:lnTo>
                  <a:lnTo>
                    <a:pt x="2550" y="116"/>
                  </a:lnTo>
                  <a:lnTo>
                    <a:pt x="2554" y="110"/>
                  </a:lnTo>
                  <a:lnTo>
                    <a:pt x="2560" y="105"/>
                  </a:lnTo>
                  <a:lnTo>
                    <a:pt x="2566" y="101"/>
                  </a:lnTo>
                  <a:lnTo>
                    <a:pt x="2572" y="97"/>
                  </a:lnTo>
                  <a:lnTo>
                    <a:pt x="2578" y="94"/>
                  </a:lnTo>
                  <a:lnTo>
                    <a:pt x="2586" y="92"/>
                  </a:lnTo>
                  <a:lnTo>
                    <a:pt x="2592" y="90"/>
                  </a:lnTo>
                  <a:lnTo>
                    <a:pt x="2600" y="89"/>
                  </a:lnTo>
                  <a:lnTo>
                    <a:pt x="2608" y="87"/>
                  </a:lnTo>
                  <a:lnTo>
                    <a:pt x="2608" y="87"/>
                  </a:lnTo>
                  <a:lnTo>
                    <a:pt x="2615" y="89"/>
                  </a:lnTo>
                  <a:lnTo>
                    <a:pt x="2623" y="90"/>
                  </a:lnTo>
                  <a:lnTo>
                    <a:pt x="2631" y="92"/>
                  </a:lnTo>
                  <a:lnTo>
                    <a:pt x="2637" y="94"/>
                  </a:lnTo>
                  <a:lnTo>
                    <a:pt x="2644" y="97"/>
                  </a:lnTo>
                  <a:lnTo>
                    <a:pt x="2650" y="101"/>
                  </a:lnTo>
                  <a:lnTo>
                    <a:pt x="2656" y="105"/>
                  </a:lnTo>
                  <a:lnTo>
                    <a:pt x="2661" y="110"/>
                  </a:lnTo>
                  <a:lnTo>
                    <a:pt x="2667" y="116"/>
                  </a:lnTo>
                  <a:lnTo>
                    <a:pt x="2671" y="121"/>
                  </a:lnTo>
                  <a:lnTo>
                    <a:pt x="2674" y="128"/>
                  </a:lnTo>
                  <a:lnTo>
                    <a:pt x="2678" y="134"/>
                  </a:lnTo>
                  <a:lnTo>
                    <a:pt x="2680" y="141"/>
                  </a:lnTo>
                  <a:lnTo>
                    <a:pt x="2682" y="149"/>
                  </a:lnTo>
                  <a:lnTo>
                    <a:pt x="2683" y="156"/>
                  </a:lnTo>
                  <a:lnTo>
                    <a:pt x="2684" y="164"/>
                  </a:lnTo>
                  <a:lnTo>
                    <a:pt x="2684" y="2753"/>
                  </a:lnTo>
                  <a:lnTo>
                    <a:pt x="2684" y="2753"/>
                  </a:lnTo>
                  <a:lnTo>
                    <a:pt x="2683" y="2775"/>
                  </a:lnTo>
                  <a:lnTo>
                    <a:pt x="2680" y="2795"/>
                  </a:lnTo>
                  <a:lnTo>
                    <a:pt x="2674" y="2816"/>
                  </a:lnTo>
                  <a:lnTo>
                    <a:pt x="2667" y="2836"/>
                  </a:lnTo>
                  <a:lnTo>
                    <a:pt x="2658" y="2854"/>
                  </a:lnTo>
                  <a:lnTo>
                    <a:pt x="2647" y="2871"/>
                  </a:lnTo>
                  <a:lnTo>
                    <a:pt x="2635" y="2887"/>
                  </a:lnTo>
                  <a:lnTo>
                    <a:pt x="2622" y="2903"/>
                  </a:lnTo>
                  <a:lnTo>
                    <a:pt x="2607" y="2917"/>
                  </a:lnTo>
                  <a:lnTo>
                    <a:pt x="2590" y="2929"/>
                  </a:lnTo>
                  <a:lnTo>
                    <a:pt x="2573" y="2939"/>
                  </a:lnTo>
                  <a:lnTo>
                    <a:pt x="2554" y="2949"/>
                  </a:lnTo>
                  <a:lnTo>
                    <a:pt x="2536" y="2955"/>
                  </a:lnTo>
                  <a:lnTo>
                    <a:pt x="2515" y="2961"/>
                  </a:lnTo>
                  <a:lnTo>
                    <a:pt x="2494" y="2964"/>
                  </a:lnTo>
                  <a:lnTo>
                    <a:pt x="2472" y="2965"/>
                  </a:lnTo>
                  <a:lnTo>
                    <a:pt x="2472" y="29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1050925" y="1084263"/>
              <a:ext cx="706438" cy="163513"/>
            </a:xfrm>
            <a:custGeom>
              <a:avLst/>
              <a:gdLst>
                <a:gd name="T0" fmla="*/ 308 w 2668"/>
                <a:gd name="T1" fmla="*/ 617 h 617"/>
                <a:gd name="T2" fmla="*/ 262 w 2668"/>
                <a:gd name="T3" fmla="*/ 613 h 617"/>
                <a:gd name="T4" fmla="*/ 218 w 2668"/>
                <a:gd name="T5" fmla="*/ 602 h 617"/>
                <a:gd name="T6" fmla="*/ 175 w 2668"/>
                <a:gd name="T7" fmla="*/ 586 h 617"/>
                <a:gd name="T8" fmla="*/ 137 w 2668"/>
                <a:gd name="T9" fmla="*/ 564 h 617"/>
                <a:gd name="T10" fmla="*/ 102 w 2668"/>
                <a:gd name="T11" fmla="*/ 537 h 617"/>
                <a:gd name="T12" fmla="*/ 71 w 2668"/>
                <a:gd name="T13" fmla="*/ 504 h 617"/>
                <a:gd name="T14" fmla="*/ 45 w 2668"/>
                <a:gd name="T15" fmla="*/ 468 h 617"/>
                <a:gd name="T16" fmla="*/ 24 w 2668"/>
                <a:gd name="T17" fmla="*/ 429 h 617"/>
                <a:gd name="T18" fmla="*/ 10 w 2668"/>
                <a:gd name="T19" fmla="*/ 385 h 617"/>
                <a:gd name="T20" fmla="*/ 2 w 2668"/>
                <a:gd name="T21" fmla="*/ 340 h 617"/>
                <a:gd name="T22" fmla="*/ 0 w 2668"/>
                <a:gd name="T23" fmla="*/ 308 h 617"/>
                <a:gd name="T24" fmla="*/ 5 w 2668"/>
                <a:gd name="T25" fmla="*/ 261 h 617"/>
                <a:gd name="T26" fmla="*/ 14 w 2668"/>
                <a:gd name="T27" fmla="*/ 216 h 617"/>
                <a:gd name="T28" fmla="*/ 31 w 2668"/>
                <a:gd name="T29" fmla="*/ 175 h 617"/>
                <a:gd name="T30" fmla="*/ 54 w 2668"/>
                <a:gd name="T31" fmla="*/ 136 h 617"/>
                <a:gd name="T32" fmla="*/ 81 w 2668"/>
                <a:gd name="T33" fmla="*/ 101 h 617"/>
                <a:gd name="T34" fmla="*/ 113 w 2668"/>
                <a:gd name="T35" fmla="*/ 70 h 617"/>
                <a:gd name="T36" fmla="*/ 149 w 2668"/>
                <a:gd name="T37" fmla="*/ 45 h 617"/>
                <a:gd name="T38" fmla="*/ 189 w 2668"/>
                <a:gd name="T39" fmla="*/ 24 h 617"/>
                <a:gd name="T40" fmla="*/ 232 w 2668"/>
                <a:gd name="T41" fmla="*/ 10 h 617"/>
                <a:gd name="T42" fmla="*/ 278 w 2668"/>
                <a:gd name="T43" fmla="*/ 1 h 617"/>
                <a:gd name="T44" fmla="*/ 2593 w 2668"/>
                <a:gd name="T45" fmla="*/ 0 h 617"/>
                <a:gd name="T46" fmla="*/ 2608 w 2668"/>
                <a:gd name="T47" fmla="*/ 1 h 617"/>
                <a:gd name="T48" fmla="*/ 2629 w 2668"/>
                <a:gd name="T49" fmla="*/ 9 h 617"/>
                <a:gd name="T50" fmla="*/ 2646 w 2668"/>
                <a:gd name="T51" fmla="*/ 22 h 617"/>
                <a:gd name="T52" fmla="*/ 2660 w 2668"/>
                <a:gd name="T53" fmla="*/ 39 h 617"/>
                <a:gd name="T54" fmla="*/ 2667 w 2668"/>
                <a:gd name="T55" fmla="*/ 60 h 617"/>
                <a:gd name="T56" fmla="*/ 2668 w 2668"/>
                <a:gd name="T57" fmla="*/ 75 h 617"/>
                <a:gd name="T58" fmla="*/ 2665 w 2668"/>
                <a:gd name="T59" fmla="*/ 98 h 617"/>
                <a:gd name="T60" fmla="*/ 2655 w 2668"/>
                <a:gd name="T61" fmla="*/ 118 h 617"/>
                <a:gd name="T62" fmla="*/ 2641 w 2668"/>
                <a:gd name="T63" fmla="*/ 133 h 617"/>
                <a:gd name="T64" fmla="*/ 2622 w 2668"/>
                <a:gd name="T65" fmla="*/ 145 h 617"/>
                <a:gd name="T66" fmla="*/ 2601 w 2668"/>
                <a:gd name="T67" fmla="*/ 151 h 617"/>
                <a:gd name="T68" fmla="*/ 308 w 2668"/>
                <a:gd name="T69" fmla="*/ 151 h 617"/>
                <a:gd name="T70" fmla="*/ 262 w 2668"/>
                <a:gd name="T71" fmla="*/ 158 h 617"/>
                <a:gd name="T72" fmla="*/ 221 w 2668"/>
                <a:gd name="T73" fmla="*/ 178 h 617"/>
                <a:gd name="T74" fmla="*/ 188 w 2668"/>
                <a:gd name="T75" fmla="*/ 209 h 617"/>
                <a:gd name="T76" fmla="*/ 164 w 2668"/>
                <a:gd name="T77" fmla="*/ 247 h 617"/>
                <a:gd name="T78" fmla="*/ 152 w 2668"/>
                <a:gd name="T79" fmla="*/ 292 h 617"/>
                <a:gd name="T80" fmla="*/ 152 w 2668"/>
                <a:gd name="T81" fmla="*/ 325 h 617"/>
                <a:gd name="T82" fmla="*/ 164 w 2668"/>
                <a:gd name="T83" fmla="*/ 369 h 617"/>
                <a:gd name="T84" fmla="*/ 188 w 2668"/>
                <a:gd name="T85" fmla="*/ 408 h 617"/>
                <a:gd name="T86" fmla="*/ 221 w 2668"/>
                <a:gd name="T87" fmla="*/ 438 h 617"/>
                <a:gd name="T88" fmla="*/ 262 w 2668"/>
                <a:gd name="T89" fmla="*/ 458 h 617"/>
                <a:gd name="T90" fmla="*/ 308 w 2668"/>
                <a:gd name="T91" fmla="*/ 466 h 617"/>
                <a:gd name="T92" fmla="*/ 553 w 2668"/>
                <a:gd name="T93" fmla="*/ 466 h 617"/>
                <a:gd name="T94" fmla="*/ 575 w 2668"/>
                <a:gd name="T95" fmla="*/ 471 h 617"/>
                <a:gd name="T96" fmla="*/ 594 w 2668"/>
                <a:gd name="T97" fmla="*/ 483 h 617"/>
                <a:gd name="T98" fmla="*/ 609 w 2668"/>
                <a:gd name="T99" fmla="*/ 498 h 617"/>
                <a:gd name="T100" fmla="*/ 618 w 2668"/>
                <a:gd name="T101" fmla="*/ 518 h 617"/>
                <a:gd name="T102" fmla="*/ 621 w 2668"/>
                <a:gd name="T103" fmla="*/ 541 h 617"/>
                <a:gd name="T104" fmla="*/ 620 w 2668"/>
                <a:gd name="T105" fmla="*/ 556 h 617"/>
                <a:gd name="T106" fmla="*/ 612 w 2668"/>
                <a:gd name="T107" fmla="*/ 577 h 617"/>
                <a:gd name="T108" fmla="*/ 599 w 2668"/>
                <a:gd name="T109" fmla="*/ 595 h 617"/>
                <a:gd name="T110" fmla="*/ 582 w 2668"/>
                <a:gd name="T111" fmla="*/ 608 h 617"/>
                <a:gd name="T112" fmla="*/ 561 w 2668"/>
                <a:gd name="T113" fmla="*/ 615 h 617"/>
                <a:gd name="T114" fmla="*/ 546 w 2668"/>
                <a:gd name="T115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8" h="617">
                  <a:moveTo>
                    <a:pt x="546" y="617"/>
                  </a:moveTo>
                  <a:lnTo>
                    <a:pt x="308" y="617"/>
                  </a:lnTo>
                  <a:lnTo>
                    <a:pt x="308" y="617"/>
                  </a:lnTo>
                  <a:lnTo>
                    <a:pt x="293" y="617"/>
                  </a:lnTo>
                  <a:lnTo>
                    <a:pt x="278" y="615"/>
                  </a:lnTo>
                  <a:lnTo>
                    <a:pt x="262" y="613"/>
                  </a:lnTo>
                  <a:lnTo>
                    <a:pt x="247" y="610"/>
                  </a:lnTo>
                  <a:lnTo>
                    <a:pt x="232" y="607"/>
                  </a:lnTo>
                  <a:lnTo>
                    <a:pt x="218" y="602"/>
                  </a:lnTo>
                  <a:lnTo>
                    <a:pt x="203" y="598"/>
                  </a:lnTo>
                  <a:lnTo>
                    <a:pt x="189" y="592"/>
                  </a:lnTo>
                  <a:lnTo>
                    <a:pt x="175" y="586"/>
                  </a:lnTo>
                  <a:lnTo>
                    <a:pt x="162" y="579"/>
                  </a:lnTo>
                  <a:lnTo>
                    <a:pt x="149" y="572"/>
                  </a:lnTo>
                  <a:lnTo>
                    <a:pt x="137" y="564"/>
                  </a:lnTo>
                  <a:lnTo>
                    <a:pt x="125" y="555"/>
                  </a:lnTo>
                  <a:lnTo>
                    <a:pt x="113" y="547"/>
                  </a:lnTo>
                  <a:lnTo>
                    <a:pt x="102" y="537"/>
                  </a:lnTo>
                  <a:lnTo>
                    <a:pt x="91" y="526"/>
                  </a:lnTo>
                  <a:lnTo>
                    <a:pt x="81" y="516"/>
                  </a:lnTo>
                  <a:lnTo>
                    <a:pt x="71" y="504"/>
                  </a:lnTo>
                  <a:lnTo>
                    <a:pt x="61" y="493"/>
                  </a:lnTo>
                  <a:lnTo>
                    <a:pt x="54" y="481"/>
                  </a:lnTo>
                  <a:lnTo>
                    <a:pt x="45" y="468"/>
                  </a:lnTo>
                  <a:lnTo>
                    <a:pt x="37" y="455"/>
                  </a:lnTo>
                  <a:lnTo>
                    <a:pt x="31" y="442"/>
                  </a:lnTo>
                  <a:lnTo>
                    <a:pt x="24" y="429"/>
                  </a:lnTo>
                  <a:lnTo>
                    <a:pt x="19" y="414"/>
                  </a:lnTo>
                  <a:lnTo>
                    <a:pt x="14" y="400"/>
                  </a:lnTo>
                  <a:lnTo>
                    <a:pt x="10" y="385"/>
                  </a:lnTo>
                  <a:lnTo>
                    <a:pt x="7" y="371"/>
                  </a:lnTo>
                  <a:lnTo>
                    <a:pt x="5" y="355"/>
                  </a:lnTo>
                  <a:lnTo>
                    <a:pt x="2" y="340"/>
                  </a:lnTo>
                  <a:lnTo>
                    <a:pt x="1" y="325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1" y="293"/>
                  </a:lnTo>
                  <a:lnTo>
                    <a:pt x="2" y="277"/>
                  </a:lnTo>
                  <a:lnTo>
                    <a:pt x="5" y="261"/>
                  </a:lnTo>
                  <a:lnTo>
                    <a:pt x="7" y="246"/>
                  </a:lnTo>
                  <a:lnTo>
                    <a:pt x="10" y="232"/>
                  </a:lnTo>
                  <a:lnTo>
                    <a:pt x="14" y="216"/>
                  </a:lnTo>
                  <a:lnTo>
                    <a:pt x="19" y="202"/>
                  </a:lnTo>
                  <a:lnTo>
                    <a:pt x="24" y="188"/>
                  </a:lnTo>
                  <a:lnTo>
                    <a:pt x="31" y="175"/>
                  </a:lnTo>
                  <a:lnTo>
                    <a:pt x="37" y="162"/>
                  </a:lnTo>
                  <a:lnTo>
                    <a:pt x="45" y="149"/>
                  </a:lnTo>
                  <a:lnTo>
                    <a:pt x="54" y="136"/>
                  </a:lnTo>
                  <a:lnTo>
                    <a:pt x="61" y="123"/>
                  </a:lnTo>
                  <a:lnTo>
                    <a:pt x="71" y="113"/>
                  </a:lnTo>
                  <a:lnTo>
                    <a:pt x="81" y="101"/>
                  </a:lnTo>
                  <a:lnTo>
                    <a:pt x="91" y="91"/>
                  </a:lnTo>
                  <a:lnTo>
                    <a:pt x="102" y="80"/>
                  </a:lnTo>
                  <a:lnTo>
                    <a:pt x="113" y="70"/>
                  </a:lnTo>
                  <a:lnTo>
                    <a:pt x="125" y="61"/>
                  </a:lnTo>
                  <a:lnTo>
                    <a:pt x="137" y="52"/>
                  </a:lnTo>
                  <a:lnTo>
                    <a:pt x="149" y="45"/>
                  </a:lnTo>
                  <a:lnTo>
                    <a:pt x="162" y="37"/>
                  </a:lnTo>
                  <a:lnTo>
                    <a:pt x="175" y="31"/>
                  </a:lnTo>
                  <a:lnTo>
                    <a:pt x="189" y="24"/>
                  </a:lnTo>
                  <a:lnTo>
                    <a:pt x="203" y="19"/>
                  </a:lnTo>
                  <a:lnTo>
                    <a:pt x="218" y="14"/>
                  </a:lnTo>
                  <a:lnTo>
                    <a:pt x="232" y="10"/>
                  </a:lnTo>
                  <a:lnTo>
                    <a:pt x="247" y="7"/>
                  </a:lnTo>
                  <a:lnTo>
                    <a:pt x="262" y="3"/>
                  </a:lnTo>
                  <a:lnTo>
                    <a:pt x="278" y="1"/>
                  </a:lnTo>
                  <a:lnTo>
                    <a:pt x="293" y="0"/>
                  </a:lnTo>
                  <a:lnTo>
                    <a:pt x="308" y="0"/>
                  </a:lnTo>
                  <a:lnTo>
                    <a:pt x="2593" y="0"/>
                  </a:lnTo>
                  <a:lnTo>
                    <a:pt x="2593" y="0"/>
                  </a:lnTo>
                  <a:lnTo>
                    <a:pt x="2601" y="0"/>
                  </a:lnTo>
                  <a:lnTo>
                    <a:pt x="2608" y="1"/>
                  </a:lnTo>
                  <a:lnTo>
                    <a:pt x="2616" y="3"/>
                  </a:lnTo>
                  <a:lnTo>
                    <a:pt x="2622" y="5"/>
                  </a:lnTo>
                  <a:lnTo>
                    <a:pt x="2629" y="9"/>
                  </a:lnTo>
                  <a:lnTo>
                    <a:pt x="2636" y="13"/>
                  </a:lnTo>
                  <a:lnTo>
                    <a:pt x="2641" y="17"/>
                  </a:lnTo>
                  <a:lnTo>
                    <a:pt x="2646" y="22"/>
                  </a:lnTo>
                  <a:lnTo>
                    <a:pt x="2651" y="27"/>
                  </a:lnTo>
                  <a:lnTo>
                    <a:pt x="2655" y="33"/>
                  </a:lnTo>
                  <a:lnTo>
                    <a:pt x="2660" y="39"/>
                  </a:lnTo>
                  <a:lnTo>
                    <a:pt x="2663" y="46"/>
                  </a:lnTo>
                  <a:lnTo>
                    <a:pt x="2665" y="52"/>
                  </a:lnTo>
                  <a:lnTo>
                    <a:pt x="2667" y="60"/>
                  </a:lnTo>
                  <a:lnTo>
                    <a:pt x="2668" y="68"/>
                  </a:lnTo>
                  <a:lnTo>
                    <a:pt x="2668" y="75"/>
                  </a:lnTo>
                  <a:lnTo>
                    <a:pt x="2668" y="75"/>
                  </a:lnTo>
                  <a:lnTo>
                    <a:pt x="2668" y="83"/>
                  </a:lnTo>
                  <a:lnTo>
                    <a:pt x="2667" y="91"/>
                  </a:lnTo>
                  <a:lnTo>
                    <a:pt x="2665" y="98"/>
                  </a:lnTo>
                  <a:lnTo>
                    <a:pt x="2663" y="105"/>
                  </a:lnTo>
                  <a:lnTo>
                    <a:pt x="2660" y="111"/>
                  </a:lnTo>
                  <a:lnTo>
                    <a:pt x="2655" y="118"/>
                  </a:lnTo>
                  <a:lnTo>
                    <a:pt x="2651" y="123"/>
                  </a:lnTo>
                  <a:lnTo>
                    <a:pt x="2646" y="129"/>
                  </a:lnTo>
                  <a:lnTo>
                    <a:pt x="2641" y="133"/>
                  </a:lnTo>
                  <a:lnTo>
                    <a:pt x="2636" y="138"/>
                  </a:lnTo>
                  <a:lnTo>
                    <a:pt x="2629" y="142"/>
                  </a:lnTo>
                  <a:lnTo>
                    <a:pt x="2622" y="145"/>
                  </a:lnTo>
                  <a:lnTo>
                    <a:pt x="2616" y="148"/>
                  </a:lnTo>
                  <a:lnTo>
                    <a:pt x="2608" y="150"/>
                  </a:lnTo>
                  <a:lnTo>
                    <a:pt x="2601" y="151"/>
                  </a:lnTo>
                  <a:lnTo>
                    <a:pt x="2593" y="151"/>
                  </a:lnTo>
                  <a:lnTo>
                    <a:pt x="308" y="151"/>
                  </a:lnTo>
                  <a:lnTo>
                    <a:pt x="308" y="151"/>
                  </a:lnTo>
                  <a:lnTo>
                    <a:pt x="293" y="152"/>
                  </a:lnTo>
                  <a:lnTo>
                    <a:pt x="278" y="154"/>
                  </a:lnTo>
                  <a:lnTo>
                    <a:pt x="262" y="158"/>
                  </a:lnTo>
                  <a:lnTo>
                    <a:pt x="248" y="164"/>
                  </a:lnTo>
                  <a:lnTo>
                    <a:pt x="234" y="171"/>
                  </a:lnTo>
                  <a:lnTo>
                    <a:pt x="221" y="178"/>
                  </a:lnTo>
                  <a:lnTo>
                    <a:pt x="209" y="187"/>
                  </a:lnTo>
                  <a:lnTo>
                    <a:pt x="198" y="197"/>
                  </a:lnTo>
                  <a:lnTo>
                    <a:pt x="188" y="209"/>
                  </a:lnTo>
                  <a:lnTo>
                    <a:pt x="178" y="221"/>
                  </a:lnTo>
                  <a:lnTo>
                    <a:pt x="171" y="234"/>
                  </a:lnTo>
                  <a:lnTo>
                    <a:pt x="164" y="247"/>
                  </a:lnTo>
                  <a:lnTo>
                    <a:pt x="159" y="261"/>
                  </a:lnTo>
                  <a:lnTo>
                    <a:pt x="155" y="277"/>
                  </a:lnTo>
                  <a:lnTo>
                    <a:pt x="152" y="292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25"/>
                  </a:lnTo>
                  <a:lnTo>
                    <a:pt x="155" y="340"/>
                  </a:lnTo>
                  <a:lnTo>
                    <a:pt x="159" y="355"/>
                  </a:lnTo>
                  <a:lnTo>
                    <a:pt x="164" y="369"/>
                  </a:lnTo>
                  <a:lnTo>
                    <a:pt x="171" y="383"/>
                  </a:lnTo>
                  <a:lnTo>
                    <a:pt x="178" y="396"/>
                  </a:lnTo>
                  <a:lnTo>
                    <a:pt x="188" y="408"/>
                  </a:lnTo>
                  <a:lnTo>
                    <a:pt x="198" y="420"/>
                  </a:lnTo>
                  <a:lnTo>
                    <a:pt x="209" y="430"/>
                  </a:lnTo>
                  <a:lnTo>
                    <a:pt x="221" y="438"/>
                  </a:lnTo>
                  <a:lnTo>
                    <a:pt x="234" y="446"/>
                  </a:lnTo>
                  <a:lnTo>
                    <a:pt x="248" y="453"/>
                  </a:lnTo>
                  <a:lnTo>
                    <a:pt x="262" y="458"/>
                  </a:lnTo>
                  <a:lnTo>
                    <a:pt x="278" y="462"/>
                  </a:lnTo>
                  <a:lnTo>
                    <a:pt x="293" y="465"/>
                  </a:lnTo>
                  <a:lnTo>
                    <a:pt x="308" y="466"/>
                  </a:lnTo>
                  <a:lnTo>
                    <a:pt x="546" y="466"/>
                  </a:lnTo>
                  <a:lnTo>
                    <a:pt x="546" y="466"/>
                  </a:lnTo>
                  <a:lnTo>
                    <a:pt x="553" y="466"/>
                  </a:lnTo>
                  <a:lnTo>
                    <a:pt x="561" y="467"/>
                  </a:lnTo>
                  <a:lnTo>
                    <a:pt x="569" y="469"/>
                  </a:lnTo>
                  <a:lnTo>
                    <a:pt x="575" y="471"/>
                  </a:lnTo>
                  <a:lnTo>
                    <a:pt x="582" y="474"/>
                  </a:lnTo>
                  <a:lnTo>
                    <a:pt x="588" y="479"/>
                  </a:lnTo>
                  <a:lnTo>
                    <a:pt x="594" y="483"/>
                  </a:lnTo>
                  <a:lnTo>
                    <a:pt x="599" y="488"/>
                  </a:lnTo>
                  <a:lnTo>
                    <a:pt x="605" y="493"/>
                  </a:lnTo>
                  <a:lnTo>
                    <a:pt x="609" y="498"/>
                  </a:lnTo>
                  <a:lnTo>
                    <a:pt x="612" y="505"/>
                  </a:lnTo>
                  <a:lnTo>
                    <a:pt x="616" y="512"/>
                  </a:lnTo>
                  <a:lnTo>
                    <a:pt x="618" y="518"/>
                  </a:lnTo>
                  <a:lnTo>
                    <a:pt x="620" y="526"/>
                  </a:lnTo>
                  <a:lnTo>
                    <a:pt x="621" y="533"/>
                  </a:lnTo>
                  <a:lnTo>
                    <a:pt x="621" y="541"/>
                  </a:lnTo>
                  <a:lnTo>
                    <a:pt x="621" y="541"/>
                  </a:lnTo>
                  <a:lnTo>
                    <a:pt x="621" y="549"/>
                  </a:lnTo>
                  <a:lnTo>
                    <a:pt x="620" y="556"/>
                  </a:lnTo>
                  <a:lnTo>
                    <a:pt x="618" y="564"/>
                  </a:lnTo>
                  <a:lnTo>
                    <a:pt x="616" y="571"/>
                  </a:lnTo>
                  <a:lnTo>
                    <a:pt x="612" y="577"/>
                  </a:lnTo>
                  <a:lnTo>
                    <a:pt x="609" y="584"/>
                  </a:lnTo>
                  <a:lnTo>
                    <a:pt x="605" y="589"/>
                  </a:lnTo>
                  <a:lnTo>
                    <a:pt x="599" y="595"/>
                  </a:lnTo>
                  <a:lnTo>
                    <a:pt x="594" y="599"/>
                  </a:lnTo>
                  <a:lnTo>
                    <a:pt x="588" y="603"/>
                  </a:lnTo>
                  <a:lnTo>
                    <a:pt x="582" y="608"/>
                  </a:lnTo>
                  <a:lnTo>
                    <a:pt x="575" y="611"/>
                  </a:lnTo>
                  <a:lnTo>
                    <a:pt x="569" y="613"/>
                  </a:lnTo>
                  <a:lnTo>
                    <a:pt x="561" y="615"/>
                  </a:lnTo>
                  <a:lnTo>
                    <a:pt x="553" y="617"/>
                  </a:lnTo>
                  <a:lnTo>
                    <a:pt x="546" y="617"/>
                  </a:lnTo>
                  <a:lnTo>
                    <a:pt x="546" y="6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1433513" y="1208088"/>
              <a:ext cx="342900" cy="39688"/>
            </a:xfrm>
            <a:custGeom>
              <a:avLst/>
              <a:gdLst>
                <a:gd name="T0" fmla="*/ 76 w 1298"/>
                <a:gd name="T1" fmla="*/ 151 h 151"/>
                <a:gd name="T2" fmla="*/ 68 w 1298"/>
                <a:gd name="T3" fmla="*/ 151 h 151"/>
                <a:gd name="T4" fmla="*/ 54 w 1298"/>
                <a:gd name="T5" fmla="*/ 147 h 151"/>
                <a:gd name="T6" fmla="*/ 40 w 1298"/>
                <a:gd name="T7" fmla="*/ 142 h 151"/>
                <a:gd name="T8" fmla="*/ 28 w 1298"/>
                <a:gd name="T9" fmla="*/ 133 h 151"/>
                <a:gd name="T10" fmla="*/ 18 w 1298"/>
                <a:gd name="T11" fmla="*/ 123 h 151"/>
                <a:gd name="T12" fmla="*/ 9 w 1298"/>
                <a:gd name="T13" fmla="*/ 111 h 151"/>
                <a:gd name="T14" fmla="*/ 3 w 1298"/>
                <a:gd name="T15" fmla="*/ 98 h 151"/>
                <a:gd name="T16" fmla="*/ 0 w 1298"/>
                <a:gd name="T17" fmla="*/ 83 h 151"/>
                <a:gd name="T18" fmla="*/ 0 w 1298"/>
                <a:gd name="T19" fmla="*/ 75 h 151"/>
                <a:gd name="T20" fmla="*/ 1 w 1298"/>
                <a:gd name="T21" fmla="*/ 60 h 151"/>
                <a:gd name="T22" fmla="*/ 6 w 1298"/>
                <a:gd name="T23" fmla="*/ 46 h 151"/>
                <a:gd name="T24" fmla="*/ 13 w 1298"/>
                <a:gd name="T25" fmla="*/ 32 h 151"/>
                <a:gd name="T26" fmla="*/ 22 w 1298"/>
                <a:gd name="T27" fmla="*/ 22 h 151"/>
                <a:gd name="T28" fmla="*/ 34 w 1298"/>
                <a:gd name="T29" fmla="*/ 13 h 151"/>
                <a:gd name="T30" fmla="*/ 46 w 1298"/>
                <a:gd name="T31" fmla="*/ 5 h 151"/>
                <a:gd name="T32" fmla="*/ 60 w 1298"/>
                <a:gd name="T33" fmla="*/ 1 h 151"/>
                <a:gd name="T34" fmla="*/ 76 w 1298"/>
                <a:gd name="T35" fmla="*/ 0 h 151"/>
                <a:gd name="T36" fmla="*/ 1222 w 1298"/>
                <a:gd name="T37" fmla="*/ 0 h 151"/>
                <a:gd name="T38" fmla="*/ 1238 w 1298"/>
                <a:gd name="T39" fmla="*/ 1 h 151"/>
                <a:gd name="T40" fmla="*/ 1252 w 1298"/>
                <a:gd name="T41" fmla="*/ 5 h 151"/>
                <a:gd name="T42" fmla="*/ 1265 w 1298"/>
                <a:gd name="T43" fmla="*/ 13 h 151"/>
                <a:gd name="T44" fmla="*/ 1276 w 1298"/>
                <a:gd name="T45" fmla="*/ 22 h 151"/>
                <a:gd name="T46" fmla="*/ 1285 w 1298"/>
                <a:gd name="T47" fmla="*/ 32 h 151"/>
                <a:gd name="T48" fmla="*/ 1292 w 1298"/>
                <a:gd name="T49" fmla="*/ 46 h 151"/>
                <a:gd name="T50" fmla="*/ 1297 w 1298"/>
                <a:gd name="T51" fmla="*/ 60 h 151"/>
                <a:gd name="T52" fmla="*/ 1298 w 1298"/>
                <a:gd name="T53" fmla="*/ 75 h 151"/>
                <a:gd name="T54" fmla="*/ 1298 w 1298"/>
                <a:gd name="T55" fmla="*/ 83 h 151"/>
                <a:gd name="T56" fmla="*/ 1294 w 1298"/>
                <a:gd name="T57" fmla="*/ 98 h 151"/>
                <a:gd name="T58" fmla="*/ 1289 w 1298"/>
                <a:gd name="T59" fmla="*/ 111 h 151"/>
                <a:gd name="T60" fmla="*/ 1280 w 1298"/>
                <a:gd name="T61" fmla="*/ 123 h 151"/>
                <a:gd name="T62" fmla="*/ 1270 w 1298"/>
                <a:gd name="T63" fmla="*/ 133 h 151"/>
                <a:gd name="T64" fmla="*/ 1258 w 1298"/>
                <a:gd name="T65" fmla="*/ 142 h 151"/>
                <a:gd name="T66" fmla="*/ 1244 w 1298"/>
                <a:gd name="T67" fmla="*/ 147 h 151"/>
                <a:gd name="T68" fmla="*/ 1230 w 1298"/>
                <a:gd name="T69" fmla="*/ 151 h 151"/>
                <a:gd name="T70" fmla="*/ 1222 w 1298"/>
                <a:gd name="T7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8" h="151">
                  <a:moveTo>
                    <a:pt x="1222" y="151"/>
                  </a:moveTo>
                  <a:lnTo>
                    <a:pt x="76" y="151"/>
                  </a:lnTo>
                  <a:lnTo>
                    <a:pt x="76" y="151"/>
                  </a:lnTo>
                  <a:lnTo>
                    <a:pt x="68" y="151"/>
                  </a:lnTo>
                  <a:lnTo>
                    <a:pt x="60" y="149"/>
                  </a:lnTo>
                  <a:lnTo>
                    <a:pt x="54" y="147"/>
                  </a:lnTo>
                  <a:lnTo>
                    <a:pt x="46" y="145"/>
                  </a:lnTo>
                  <a:lnTo>
                    <a:pt x="40" y="142"/>
                  </a:lnTo>
                  <a:lnTo>
                    <a:pt x="34" y="137"/>
                  </a:lnTo>
                  <a:lnTo>
                    <a:pt x="28" y="133"/>
                  </a:lnTo>
                  <a:lnTo>
                    <a:pt x="22" y="129"/>
                  </a:lnTo>
                  <a:lnTo>
                    <a:pt x="18" y="123"/>
                  </a:lnTo>
                  <a:lnTo>
                    <a:pt x="13" y="118"/>
                  </a:lnTo>
                  <a:lnTo>
                    <a:pt x="9" y="111"/>
                  </a:lnTo>
                  <a:lnTo>
                    <a:pt x="6" y="105"/>
                  </a:lnTo>
                  <a:lnTo>
                    <a:pt x="3" y="98"/>
                  </a:lnTo>
                  <a:lnTo>
                    <a:pt x="1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3" y="52"/>
                  </a:lnTo>
                  <a:lnTo>
                    <a:pt x="6" y="46"/>
                  </a:lnTo>
                  <a:lnTo>
                    <a:pt x="9" y="39"/>
                  </a:lnTo>
                  <a:lnTo>
                    <a:pt x="13" y="32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8" y="17"/>
                  </a:lnTo>
                  <a:lnTo>
                    <a:pt x="34" y="13"/>
                  </a:lnTo>
                  <a:lnTo>
                    <a:pt x="40" y="8"/>
                  </a:lnTo>
                  <a:lnTo>
                    <a:pt x="46" y="5"/>
                  </a:lnTo>
                  <a:lnTo>
                    <a:pt x="54" y="3"/>
                  </a:lnTo>
                  <a:lnTo>
                    <a:pt x="60" y="1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30" y="0"/>
                  </a:lnTo>
                  <a:lnTo>
                    <a:pt x="1238" y="1"/>
                  </a:lnTo>
                  <a:lnTo>
                    <a:pt x="1244" y="3"/>
                  </a:lnTo>
                  <a:lnTo>
                    <a:pt x="1252" y="5"/>
                  </a:lnTo>
                  <a:lnTo>
                    <a:pt x="1258" y="8"/>
                  </a:lnTo>
                  <a:lnTo>
                    <a:pt x="1265" y="13"/>
                  </a:lnTo>
                  <a:lnTo>
                    <a:pt x="1270" y="17"/>
                  </a:lnTo>
                  <a:lnTo>
                    <a:pt x="1276" y="22"/>
                  </a:lnTo>
                  <a:lnTo>
                    <a:pt x="1280" y="27"/>
                  </a:lnTo>
                  <a:lnTo>
                    <a:pt x="1285" y="32"/>
                  </a:lnTo>
                  <a:lnTo>
                    <a:pt x="1289" y="39"/>
                  </a:lnTo>
                  <a:lnTo>
                    <a:pt x="1292" y="46"/>
                  </a:lnTo>
                  <a:lnTo>
                    <a:pt x="1294" y="52"/>
                  </a:lnTo>
                  <a:lnTo>
                    <a:pt x="1297" y="60"/>
                  </a:lnTo>
                  <a:lnTo>
                    <a:pt x="1298" y="67"/>
                  </a:lnTo>
                  <a:lnTo>
                    <a:pt x="1298" y="75"/>
                  </a:lnTo>
                  <a:lnTo>
                    <a:pt x="1298" y="75"/>
                  </a:lnTo>
                  <a:lnTo>
                    <a:pt x="1298" y="83"/>
                  </a:lnTo>
                  <a:lnTo>
                    <a:pt x="1297" y="90"/>
                  </a:lnTo>
                  <a:lnTo>
                    <a:pt x="1294" y="98"/>
                  </a:lnTo>
                  <a:lnTo>
                    <a:pt x="1292" y="105"/>
                  </a:lnTo>
                  <a:lnTo>
                    <a:pt x="1289" y="111"/>
                  </a:lnTo>
                  <a:lnTo>
                    <a:pt x="1285" y="118"/>
                  </a:lnTo>
                  <a:lnTo>
                    <a:pt x="1280" y="123"/>
                  </a:lnTo>
                  <a:lnTo>
                    <a:pt x="1276" y="129"/>
                  </a:lnTo>
                  <a:lnTo>
                    <a:pt x="1270" y="133"/>
                  </a:lnTo>
                  <a:lnTo>
                    <a:pt x="1265" y="137"/>
                  </a:lnTo>
                  <a:lnTo>
                    <a:pt x="1258" y="142"/>
                  </a:lnTo>
                  <a:lnTo>
                    <a:pt x="1252" y="145"/>
                  </a:lnTo>
                  <a:lnTo>
                    <a:pt x="1244" y="147"/>
                  </a:lnTo>
                  <a:lnTo>
                    <a:pt x="1238" y="149"/>
                  </a:lnTo>
                  <a:lnTo>
                    <a:pt x="1230" y="151"/>
                  </a:lnTo>
                  <a:lnTo>
                    <a:pt x="1222" y="151"/>
                  </a:lnTo>
                  <a:lnTo>
                    <a:pt x="1222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1176338" y="1219200"/>
              <a:ext cx="296863" cy="361950"/>
            </a:xfrm>
            <a:custGeom>
              <a:avLst/>
              <a:gdLst>
                <a:gd name="T0" fmla="*/ 1049 w 1124"/>
                <a:gd name="T1" fmla="*/ 1365 h 1365"/>
                <a:gd name="T2" fmla="*/ 1024 w 1124"/>
                <a:gd name="T3" fmla="*/ 1361 h 1365"/>
                <a:gd name="T4" fmla="*/ 1003 w 1124"/>
                <a:gd name="T5" fmla="*/ 1349 h 1365"/>
                <a:gd name="T6" fmla="*/ 122 w 1124"/>
                <a:gd name="T7" fmla="*/ 1350 h 1365"/>
                <a:gd name="T8" fmla="*/ 112 w 1124"/>
                <a:gd name="T9" fmla="*/ 1355 h 1365"/>
                <a:gd name="T10" fmla="*/ 93 w 1124"/>
                <a:gd name="T11" fmla="*/ 1363 h 1365"/>
                <a:gd name="T12" fmla="*/ 72 w 1124"/>
                <a:gd name="T13" fmla="*/ 1365 h 1365"/>
                <a:gd name="T14" fmla="*/ 52 w 1124"/>
                <a:gd name="T15" fmla="*/ 1361 h 1365"/>
                <a:gd name="T16" fmla="*/ 42 w 1124"/>
                <a:gd name="T17" fmla="*/ 1356 h 1365"/>
                <a:gd name="T18" fmla="*/ 24 w 1124"/>
                <a:gd name="T19" fmla="*/ 1344 h 1365"/>
                <a:gd name="T20" fmla="*/ 11 w 1124"/>
                <a:gd name="T21" fmla="*/ 1329 h 1365"/>
                <a:gd name="T22" fmla="*/ 4 w 1124"/>
                <a:gd name="T23" fmla="*/ 1309 h 1365"/>
                <a:gd name="T24" fmla="*/ 0 w 1124"/>
                <a:gd name="T25" fmla="*/ 1289 h 1365"/>
                <a:gd name="T26" fmla="*/ 0 w 1124"/>
                <a:gd name="T27" fmla="*/ 75 h 1365"/>
                <a:gd name="T28" fmla="*/ 1 w 1124"/>
                <a:gd name="T29" fmla="*/ 60 h 1365"/>
                <a:gd name="T30" fmla="*/ 6 w 1124"/>
                <a:gd name="T31" fmla="*/ 46 h 1365"/>
                <a:gd name="T32" fmla="*/ 13 w 1124"/>
                <a:gd name="T33" fmla="*/ 32 h 1365"/>
                <a:gd name="T34" fmla="*/ 22 w 1124"/>
                <a:gd name="T35" fmla="*/ 21 h 1365"/>
                <a:gd name="T36" fmla="*/ 34 w 1124"/>
                <a:gd name="T37" fmla="*/ 13 h 1365"/>
                <a:gd name="T38" fmla="*/ 46 w 1124"/>
                <a:gd name="T39" fmla="*/ 5 h 1365"/>
                <a:gd name="T40" fmla="*/ 60 w 1124"/>
                <a:gd name="T41" fmla="*/ 1 h 1365"/>
                <a:gd name="T42" fmla="*/ 76 w 1124"/>
                <a:gd name="T43" fmla="*/ 0 h 1365"/>
                <a:gd name="T44" fmla="*/ 83 w 1124"/>
                <a:gd name="T45" fmla="*/ 0 h 1365"/>
                <a:gd name="T46" fmla="*/ 99 w 1124"/>
                <a:gd name="T47" fmla="*/ 3 h 1365"/>
                <a:gd name="T48" fmla="*/ 112 w 1124"/>
                <a:gd name="T49" fmla="*/ 8 h 1365"/>
                <a:gd name="T50" fmla="*/ 124 w 1124"/>
                <a:gd name="T51" fmla="*/ 17 h 1365"/>
                <a:gd name="T52" fmla="*/ 135 w 1124"/>
                <a:gd name="T53" fmla="*/ 27 h 1365"/>
                <a:gd name="T54" fmla="*/ 142 w 1124"/>
                <a:gd name="T55" fmla="*/ 39 h 1365"/>
                <a:gd name="T56" fmla="*/ 148 w 1124"/>
                <a:gd name="T57" fmla="*/ 53 h 1365"/>
                <a:gd name="T58" fmla="*/ 151 w 1124"/>
                <a:gd name="T59" fmla="*/ 67 h 1365"/>
                <a:gd name="T60" fmla="*/ 151 w 1124"/>
                <a:gd name="T61" fmla="*/ 1138 h 1365"/>
                <a:gd name="T62" fmla="*/ 528 w 1124"/>
                <a:gd name="T63" fmla="*/ 857 h 1365"/>
                <a:gd name="T64" fmla="*/ 551 w 1124"/>
                <a:gd name="T65" fmla="*/ 845 h 1365"/>
                <a:gd name="T66" fmla="*/ 574 w 1124"/>
                <a:gd name="T67" fmla="*/ 841 h 1365"/>
                <a:gd name="T68" fmla="*/ 598 w 1124"/>
                <a:gd name="T69" fmla="*/ 846 h 1365"/>
                <a:gd name="T70" fmla="*/ 620 w 1124"/>
                <a:gd name="T71" fmla="*/ 858 h 1365"/>
                <a:gd name="T72" fmla="*/ 973 w 1124"/>
                <a:gd name="T73" fmla="*/ 75 h 1365"/>
                <a:gd name="T74" fmla="*/ 973 w 1124"/>
                <a:gd name="T75" fmla="*/ 67 h 1365"/>
                <a:gd name="T76" fmla="*/ 976 w 1124"/>
                <a:gd name="T77" fmla="*/ 53 h 1365"/>
                <a:gd name="T78" fmla="*/ 982 w 1124"/>
                <a:gd name="T79" fmla="*/ 39 h 1365"/>
                <a:gd name="T80" fmla="*/ 991 w 1124"/>
                <a:gd name="T81" fmla="*/ 27 h 1365"/>
                <a:gd name="T82" fmla="*/ 1000 w 1124"/>
                <a:gd name="T83" fmla="*/ 17 h 1365"/>
                <a:gd name="T84" fmla="*/ 1012 w 1124"/>
                <a:gd name="T85" fmla="*/ 8 h 1365"/>
                <a:gd name="T86" fmla="*/ 1027 w 1124"/>
                <a:gd name="T87" fmla="*/ 3 h 1365"/>
                <a:gd name="T88" fmla="*/ 1041 w 1124"/>
                <a:gd name="T89" fmla="*/ 0 h 1365"/>
                <a:gd name="T90" fmla="*/ 1049 w 1124"/>
                <a:gd name="T91" fmla="*/ 0 h 1365"/>
                <a:gd name="T92" fmla="*/ 1064 w 1124"/>
                <a:gd name="T93" fmla="*/ 1 h 1365"/>
                <a:gd name="T94" fmla="*/ 1078 w 1124"/>
                <a:gd name="T95" fmla="*/ 5 h 1365"/>
                <a:gd name="T96" fmla="*/ 1091 w 1124"/>
                <a:gd name="T97" fmla="*/ 13 h 1365"/>
                <a:gd name="T98" fmla="*/ 1102 w 1124"/>
                <a:gd name="T99" fmla="*/ 21 h 1365"/>
                <a:gd name="T100" fmla="*/ 1112 w 1124"/>
                <a:gd name="T101" fmla="*/ 32 h 1365"/>
                <a:gd name="T102" fmla="*/ 1118 w 1124"/>
                <a:gd name="T103" fmla="*/ 46 h 1365"/>
                <a:gd name="T104" fmla="*/ 1123 w 1124"/>
                <a:gd name="T105" fmla="*/ 60 h 1365"/>
                <a:gd name="T106" fmla="*/ 1124 w 1124"/>
                <a:gd name="T107" fmla="*/ 75 h 1365"/>
                <a:gd name="T108" fmla="*/ 1124 w 1124"/>
                <a:gd name="T109" fmla="*/ 1289 h 1365"/>
                <a:gd name="T110" fmla="*/ 1122 w 1124"/>
                <a:gd name="T111" fmla="*/ 1310 h 1365"/>
                <a:gd name="T112" fmla="*/ 1113 w 1124"/>
                <a:gd name="T113" fmla="*/ 1329 h 1365"/>
                <a:gd name="T114" fmla="*/ 1100 w 1124"/>
                <a:gd name="T115" fmla="*/ 1345 h 1365"/>
                <a:gd name="T116" fmla="*/ 1082 w 1124"/>
                <a:gd name="T117" fmla="*/ 1357 h 1365"/>
                <a:gd name="T118" fmla="*/ 1074 w 1124"/>
                <a:gd name="T119" fmla="*/ 1361 h 1365"/>
                <a:gd name="T120" fmla="*/ 1057 w 1124"/>
                <a:gd name="T121" fmla="*/ 1364 h 1365"/>
                <a:gd name="T122" fmla="*/ 1049 w 1124"/>
                <a:gd name="T123" fmla="*/ 1365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4" h="1365">
                  <a:moveTo>
                    <a:pt x="1049" y="1365"/>
                  </a:moveTo>
                  <a:lnTo>
                    <a:pt x="1049" y="1365"/>
                  </a:lnTo>
                  <a:lnTo>
                    <a:pt x="1036" y="1364"/>
                  </a:lnTo>
                  <a:lnTo>
                    <a:pt x="1024" y="1361"/>
                  </a:lnTo>
                  <a:lnTo>
                    <a:pt x="1012" y="1355"/>
                  </a:lnTo>
                  <a:lnTo>
                    <a:pt x="1003" y="1349"/>
                  </a:lnTo>
                  <a:lnTo>
                    <a:pt x="573" y="1012"/>
                  </a:lnTo>
                  <a:lnTo>
                    <a:pt x="122" y="1350"/>
                  </a:lnTo>
                  <a:lnTo>
                    <a:pt x="122" y="1350"/>
                  </a:lnTo>
                  <a:lnTo>
                    <a:pt x="112" y="1355"/>
                  </a:lnTo>
                  <a:lnTo>
                    <a:pt x="103" y="1360"/>
                  </a:lnTo>
                  <a:lnTo>
                    <a:pt x="93" y="1363"/>
                  </a:lnTo>
                  <a:lnTo>
                    <a:pt x="82" y="1364"/>
                  </a:lnTo>
                  <a:lnTo>
                    <a:pt x="72" y="1365"/>
                  </a:lnTo>
                  <a:lnTo>
                    <a:pt x="61" y="1363"/>
                  </a:lnTo>
                  <a:lnTo>
                    <a:pt x="52" y="1361"/>
                  </a:lnTo>
                  <a:lnTo>
                    <a:pt x="42" y="1356"/>
                  </a:lnTo>
                  <a:lnTo>
                    <a:pt x="42" y="1356"/>
                  </a:lnTo>
                  <a:lnTo>
                    <a:pt x="33" y="1351"/>
                  </a:lnTo>
                  <a:lnTo>
                    <a:pt x="24" y="1344"/>
                  </a:lnTo>
                  <a:lnTo>
                    <a:pt x="18" y="1337"/>
                  </a:lnTo>
                  <a:lnTo>
                    <a:pt x="11" y="1329"/>
                  </a:lnTo>
                  <a:lnTo>
                    <a:pt x="7" y="1319"/>
                  </a:lnTo>
                  <a:lnTo>
                    <a:pt x="4" y="1309"/>
                  </a:lnTo>
                  <a:lnTo>
                    <a:pt x="1" y="1299"/>
                  </a:lnTo>
                  <a:lnTo>
                    <a:pt x="0" y="1289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3"/>
                  </a:lnTo>
                  <a:lnTo>
                    <a:pt x="6" y="46"/>
                  </a:lnTo>
                  <a:lnTo>
                    <a:pt x="9" y="39"/>
                  </a:lnTo>
                  <a:lnTo>
                    <a:pt x="13" y="32"/>
                  </a:lnTo>
                  <a:lnTo>
                    <a:pt x="18" y="27"/>
                  </a:lnTo>
                  <a:lnTo>
                    <a:pt x="22" y="21"/>
                  </a:lnTo>
                  <a:lnTo>
                    <a:pt x="28" y="17"/>
                  </a:lnTo>
                  <a:lnTo>
                    <a:pt x="34" y="13"/>
                  </a:lnTo>
                  <a:lnTo>
                    <a:pt x="40" y="8"/>
                  </a:lnTo>
                  <a:lnTo>
                    <a:pt x="46" y="5"/>
                  </a:lnTo>
                  <a:lnTo>
                    <a:pt x="54" y="3"/>
                  </a:lnTo>
                  <a:lnTo>
                    <a:pt x="60" y="1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9" y="3"/>
                  </a:lnTo>
                  <a:lnTo>
                    <a:pt x="105" y="5"/>
                  </a:lnTo>
                  <a:lnTo>
                    <a:pt x="112" y="8"/>
                  </a:lnTo>
                  <a:lnTo>
                    <a:pt x="118" y="13"/>
                  </a:lnTo>
                  <a:lnTo>
                    <a:pt x="124" y="17"/>
                  </a:lnTo>
                  <a:lnTo>
                    <a:pt x="129" y="21"/>
                  </a:lnTo>
                  <a:lnTo>
                    <a:pt x="135" y="27"/>
                  </a:lnTo>
                  <a:lnTo>
                    <a:pt x="139" y="32"/>
                  </a:lnTo>
                  <a:lnTo>
                    <a:pt x="142" y="39"/>
                  </a:lnTo>
                  <a:lnTo>
                    <a:pt x="146" y="46"/>
                  </a:lnTo>
                  <a:lnTo>
                    <a:pt x="148" y="53"/>
                  </a:lnTo>
                  <a:lnTo>
                    <a:pt x="150" y="60"/>
                  </a:lnTo>
                  <a:lnTo>
                    <a:pt x="151" y="67"/>
                  </a:lnTo>
                  <a:lnTo>
                    <a:pt x="151" y="75"/>
                  </a:lnTo>
                  <a:lnTo>
                    <a:pt x="151" y="1138"/>
                  </a:lnTo>
                  <a:lnTo>
                    <a:pt x="528" y="857"/>
                  </a:lnTo>
                  <a:lnTo>
                    <a:pt x="528" y="857"/>
                  </a:lnTo>
                  <a:lnTo>
                    <a:pt x="539" y="850"/>
                  </a:lnTo>
                  <a:lnTo>
                    <a:pt x="551" y="845"/>
                  </a:lnTo>
                  <a:lnTo>
                    <a:pt x="562" y="842"/>
                  </a:lnTo>
                  <a:lnTo>
                    <a:pt x="574" y="841"/>
                  </a:lnTo>
                  <a:lnTo>
                    <a:pt x="587" y="842"/>
                  </a:lnTo>
                  <a:lnTo>
                    <a:pt x="598" y="846"/>
                  </a:lnTo>
                  <a:lnTo>
                    <a:pt x="610" y="850"/>
                  </a:lnTo>
                  <a:lnTo>
                    <a:pt x="620" y="858"/>
                  </a:lnTo>
                  <a:lnTo>
                    <a:pt x="973" y="1133"/>
                  </a:lnTo>
                  <a:lnTo>
                    <a:pt x="973" y="75"/>
                  </a:lnTo>
                  <a:lnTo>
                    <a:pt x="973" y="75"/>
                  </a:lnTo>
                  <a:lnTo>
                    <a:pt x="973" y="67"/>
                  </a:lnTo>
                  <a:lnTo>
                    <a:pt x="974" y="60"/>
                  </a:lnTo>
                  <a:lnTo>
                    <a:pt x="976" y="53"/>
                  </a:lnTo>
                  <a:lnTo>
                    <a:pt x="979" y="46"/>
                  </a:lnTo>
                  <a:lnTo>
                    <a:pt x="982" y="39"/>
                  </a:lnTo>
                  <a:lnTo>
                    <a:pt x="986" y="32"/>
                  </a:lnTo>
                  <a:lnTo>
                    <a:pt x="991" y="27"/>
                  </a:lnTo>
                  <a:lnTo>
                    <a:pt x="995" y="21"/>
                  </a:lnTo>
                  <a:lnTo>
                    <a:pt x="1000" y="17"/>
                  </a:lnTo>
                  <a:lnTo>
                    <a:pt x="1007" y="13"/>
                  </a:lnTo>
                  <a:lnTo>
                    <a:pt x="1012" y="8"/>
                  </a:lnTo>
                  <a:lnTo>
                    <a:pt x="1019" y="5"/>
                  </a:lnTo>
                  <a:lnTo>
                    <a:pt x="1027" y="3"/>
                  </a:lnTo>
                  <a:lnTo>
                    <a:pt x="1033" y="1"/>
                  </a:lnTo>
                  <a:lnTo>
                    <a:pt x="1041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6" y="0"/>
                  </a:lnTo>
                  <a:lnTo>
                    <a:pt x="1064" y="1"/>
                  </a:lnTo>
                  <a:lnTo>
                    <a:pt x="1071" y="3"/>
                  </a:lnTo>
                  <a:lnTo>
                    <a:pt x="1078" y="5"/>
                  </a:lnTo>
                  <a:lnTo>
                    <a:pt x="1085" y="8"/>
                  </a:lnTo>
                  <a:lnTo>
                    <a:pt x="1091" y="13"/>
                  </a:lnTo>
                  <a:lnTo>
                    <a:pt x="1097" y="17"/>
                  </a:lnTo>
                  <a:lnTo>
                    <a:pt x="1102" y="21"/>
                  </a:lnTo>
                  <a:lnTo>
                    <a:pt x="1108" y="27"/>
                  </a:lnTo>
                  <a:lnTo>
                    <a:pt x="1112" y="32"/>
                  </a:lnTo>
                  <a:lnTo>
                    <a:pt x="1115" y="39"/>
                  </a:lnTo>
                  <a:lnTo>
                    <a:pt x="1118" y="46"/>
                  </a:lnTo>
                  <a:lnTo>
                    <a:pt x="1121" y="53"/>
                  </a:lnTo>
                  <a:lnTo>
                    <a:pt x="1123" y="60"/>
                  </a:lnTo>
                  <a:lnTo>
                    <a:pt x="1124" y="67"/>
                  </a:lnTo>
                  <a:lnTo>
                    <a:pt x="1124" y="75"/>
                  </a:lnTo>
                  <a:lnTo>
                    <a:pt x="1124" y="1289"/>
                  </a:lnTo>
                  <a:lnTo>
                    <a:pt x="1124" y="1289"/>
                  </a:lnTo>
                  <a:lnTo>
                    <a:pt x="1124" y="1299"/>
                  </a:lnTo>
                  <a:lnTo>
                    <a:pt x="1122" y="1310"/>
                  </a:lnTo>
                  <a:lnTo>
                    <a:pt x="1117" y="1320"/>
                  </a:lnTo>
                  <a:lnTo>
                    <a:pt x="1113" y="1329"/>
                  </a:lnTo>
                  <a:lnTo>
                    <a:pt x="1106" y="1338"/>
                  </a:lnTo>
                  <a:lnTo>
                    <a:pt x="1100" y="1345"/>
                  </a:lnTo>
                  <a:lnTo>
                    <a:pt x="1091" y="1352"/>
                  </a:lnTo>
                  <a:lnTo>
                    <a:pt x="1082" y="1357"/>
                  </a:lnTo>
                  <a:lnTo>
                    <a:pt x="1082" y="1357"/>
                  </a:lnTo>
                  <a:lnTo>
                    <a:pt x="1074" y="1361"/>
                  </a:lnTo>
                  <a:lnTo>
                    <a:pt x="1066" y="1363"/>
                  </a:lnTo>
                  <a:lnTo>
                    <a:pt x="1057" y="1364"/>
                  </a:lnTo>
                  <a:lnTo>
                    <a:pt x="1049" y="1365"/>
                  </a:lnTo>
                  <a:lnTo>
                    <a:pt x="1049" y="1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5" name="pole tekstowe 44"/>
          <p:cNvSpPr txBox="1"/>
          <p:nvPr/>
        </p:nvSpPr>
        <p:spPr>
          <a:xfrm>
            <a:off x="3185266" y="2398333"/>
            <a:ext cx="2001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pl-PL" sz="3200" b="1" dirty="0">
                <a:solidFill>
                  <a:srgbClr val="034DA2"/>
                </a:solidFill>
              </a:rPr>
              <a:t>ZASOBY</a:t>
            </a:r>
            <a:r>
              <a:rPr lang="pl-PL" sz="3200" dirty="0">
                <a:solidFill>
                  <a:srgbClr val="034DA2"/>
                </a:solidFill>
              </a:rPr>
              <a:t/>
            </a:r>
            <a:br>
              <a:rPr lang="pl-PL" sz="3200" dirty="0">
                <a:solidFill>
                  <a:srgbClr val="034DA2"/>
                </a:solidFill>
              </a:rPr>
            </a:br>
            <a:r>
              <a:rPr lang="pl-PL" sz="3200" dirty="0">
                <a:solidFill>
                  <a:srgbClr val="034DA2"/>
                </a:solidFill>
              </a:rPr>
              <a:t>w IBUK</a:t>
            </a:r>
            <a:br>
              <a:rPr lang="pl-PL" sz="3200" dirty="0">
                <a:solidFill>
                  <a:srgbClr val="034DA2"/>
                </a:solidFill>
              </a:rPr>
            </a:br>
            <a:r>
              <a:rPr lang="pl-PL" sz="3200" dirty="0">
                <a:solidFill>
                  <a:srgbClr val="034DA2"/>
                </a:solidFill>
              </a:rPr>
              <a:t>Libra</a:t>
            </a:r>
            <a:endParaRPr lang="en-US" sz="3200" dirty="0">
              <a:solidFill>
                <a:srgbClr val="034DA2"/>
              </a:solidFill>
            </a:endParaRPr>
          </a:p>
        </p:txBody>
      </p:sp>
      <p:graphicFrame>
        <p:nvGraphicFramePr>
          <p:cNvPr id="14" name="Wykres 13"/>
          <p:cNvGraphicFramePr/>
          <p:nvPr>
            <p:extLst>
              <p:ext uri="{D42A27DB-BD31-4B8C-83A1-F6EECF244321}">
                <p14:modId xmlns:p14="http://schemas.microsoft.com/office/powerpoint/2010/main" val="170367134"/>
              </p:ext>
            </p:extLst>
          </p:nvPr>
        </p:nvGraphicFramePr>
        <p:xfrm>
          <a:off x="2999656" y="2424779"/>
          <a:ext cx="6023121" cy="283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52541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Graphic spid="7" grpId="0" uiExpand="1">
        <p:bldSub>
          <a:bldChart bld="category"/>
        </p:bldSub>
      </p:bldGraphic>
      <p:bldP spid="6" grpId="0" animBg="1"/>
      <p:bldGraphic spid="8" grpId="0" uiExpand="1">
        <p:bldSub>
          <a:bldChart bld="category"/>
        </p:bldSub>
      </p:bldGraphic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6528048" y="29002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281711" y="2216665"/>
            <a:ext cx="30605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200"/>
              </a:spcBef>
              <a:buClr>
                <a:srgbClr val="034DA2"/>
              </a:buClr>
              <a:buSzPct val="120000"/>
              <a:buFont typeface="Open Sans" panose="020B0606030504020204" pitchFamily="34" charset="0"/>
              <a:buChar char="•"/>
            </a:pPr>
            <a:r>
              <a:rPr lang="pl-PL" sz="1500">
                <a:solidFill>
                  <a:schemeClr val="tx1">
                    <a:lumMod val="75000"/>
                    <a:lumOff val="25000"/>
                  </a:schemeClr>
                </a:solidFill>
              </a:rPr>
              <a:t>wsparcie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promocyjne</a:t>
            </a:r>
          </a:p>
          <a:p>
            <a:pPr marL="176213" indent="-176213">
              <a:spcBef>
                <a:spcPts val="1200"/>
              </a:spcBef>
              <a:buClr>
                <a:srgbClr val="034DA2"/>
              </a:buClr>
              <a:buSzPct val="120000"/>
              <a:buFont typeface="Open Sans" panose="020B0606030504020204" pitchFamily="34" charset="0"/>
              <a:buChar char="•"/>
            </a:pPr>
            <a:r>
              <a:rPr lang="pl-PL" sz="1500">
                <a:solidFill>
                  <a:schemeClr val="tx1">
                    <a:lumMod val="75000"/>
                    <a:lumOff val="25000"/>
                  </a:schemeClr>
                </a:solidFill>
              </a:rPr>
              <a:t>indywidualne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podejście do każdego klienta (dedykowany opiekun)</a:t>
            </a:r>
          </a:p>
          <a:p>
            <a:pPr marL="176213" indent="-176213">
              <a:spcBef>
                <a:spcPts val="1200"/>
              </a:spcBef>
              <a:buClr>
                <a:srgbClr val="034DA2"/>
              </a:buClr>
              <a:buSzPct val="120000"/>
              <a:buFont typeface="Open Sans" panose="020B0606030504020204" pitchFamily="34" charset="0"/>
              <a:buChar char="•"/>
            </a:pPr>
            <a:r>
              <a:rPr lang="pl-PL" sz="1500">
                <a:solidFill>
                  <a:schemeClr val="tx1">
                    <a:lumMod val="75000"/>
                    <a:lumOff val="25000"/>
                  </a:schemeClr>
                </a:solidFill>
              </a:rPr>
              <a:t>certyfikowane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szkolenia dla bibliotekarzy</a:t>
            </a:r>
          </a:p>
          <a:p>
            <a:pPr marL="176213" indent="-176213">
              <a:spcBef>
                <a:spcPts val="1200"/>
              </a:spcBef>
              <a:buClr>
                <a:srgbClr val="034DA2"/>
              </a:buClr>
              <a:buSzPct val="120000"/>
              <a:buFont typeface="Open Sans" panose="020B0606030504020204" pitchFamily="34" charset="0"/>
              <a:buChar char="•"/>
            </a:pPr>
            <a:r>
              <a:rPr lang="pl-PL" sz="1500">
                <a:solidFill>
                  <a:schemeClr val="tx1">
                    <a:lumMod val="75000"/>
                    <a:lumOff val="25000"/>
                  </a:schemeClr>
                </a:solidFill>
              </a:rPr>
              <a:t>zaawansowane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narzędzia do pracy </a:t>
            </a:r>
            <a:r>
              <a:rPr lang="pl-PL" sz="1500">
                <a:solidFill>
                  <a:schemeClr val="tx1">
                    <a:lumMod val="75000"/>
                    <a:lumOff val="25000"/>
                  </a:schemeClr>
                </a:solidFill>
              </a:rPr>
              <a:t>z tekstem</a:t>
            </a: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09983" y="5281625"/>
            <a:ext cx="3419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>
                <a:solidFill>
                  <a:srgbClr val="01A9A0"/>
                </a:solidFill>
                <a:latin typeface="+mj-lt"/>
              </a:rPr>
              <a:t>Stawiamy </a:t>
            </a:r>
            <a:r>
              <a:rPr lang="pl-PL" sz="2000" b="1" i="1">
                <a:solidFill>
                  <a:srgbClr val="01A9A0"/>
                </a:solidFill>
                <a:latin typeface="+mj-lt"/>
              </a:rPr>
              <a:t>na </a:t>
            </a:r>
            <a:br>
              <a:rPr lang="pl-PL" sz="2000" b="1" i="1">
                <a:solidFill>
                  <a:srgbClr val="01A9A0"/>
                </a:solidFill>
                <a:latin typeface="+mj-lt"/>
              </a:rPr>
            </a:br>
            <a:r>
              <a:rPr lang="pl-PL" sz="2000" b="1" i="1">
                <a:solidFill>
                  <a:srgbClr val="01A9A0"/>
                </a:solidFill>
                <a:latin typeface="+mj-lt"/>
              </a:rPr>
              <a:t>rozwój </a:t>
            </a:r>
            <a:r>
              <a:rPr lang="pl-PL" sz="2000" b="1" i="1" dirty="0">
                <a:solidFill>
                  <a:srgbClr val="01A9A0"/>
                </a:solidFill>
                <a:latin typeface="+mj-lt"/>
              </a:rPr>
              <a:t>i wyznaczamy trendy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0" y="360000"/>
            <a:ext cx="12192000" cy="126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pl-PL" sz="5000" dirty="0">
                <a:solidFill>
                  <a:srgbClr val="034DA2"/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IBUK Libra LIDEREM </a:t>
            </a:r>
            <a:r>
              <a:rPr lang="pl-PL" sz="5000">
                <a:solidFill>
                  <a:srgbClr val="034DA2"/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NA RYNKU </a:t>
            </a:r>
            <a:br>
              <a:rPr lang="pl-PL" sz="5000">
                <a:solidFill>
                  <a:srgbClr val="034DA2"/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</a:br>
            <a:r>
              <a:rPr lang="pl-PL" sz="5000">
                <a:solidFill>
                  <a:schemeClr val="tx1">
                    <a:lumMod val="75000"/>
                    <a:lumOff val="25000"/>
                  </a:schemeClr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- </a:t>
            </a:r>
            <a:r>
              <a:rPr lang="pl-PL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nasze najmocniejsze strony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4013303" y="2150393"/>
            <a:ext cx="3902377" cy="3608822"/>
            <a:chOff x="1184039" y="1221024"/>
            <a:chExt cx="4962464" cy="4589165"/>
          </a:xfrm>
          <a:blipFill dpi="0" rotWithShape="0">
            <a:blip r:embed="rId2"/>
            <a:srcRect/>
            <a:stretch>
              <a:fillRect/>
            </a:stretch>
          </a:blipFill>
        </p:grpSpPr>
        <p:sp>
          <p:nvSpPr>
            <p:cNvPr id="10" name="Owal 9"/>
            <p:cNvSpPr/>
            <p:nvPr/>
          </p:nvSpPr>
          <p:spPr>
            <a:xfrm>
              <a:off x="2063552" y="1772816"/>
              <a:ext cx="3501505" cy="35015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wal 10"/>
            <p:cNvSpPr/>
            <p:nvPr/>
          </p:nvSpPr>
          <p:spPr>
            <a:xfrm>
              <a:off x="4151784" y="1556792"/>
              <a:ext cx="1863824" cy="18638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wal 12"/>
            <p:cNvSpPr/>
            <p:nvPr/>
          </p:nvSpPr>
          <p:spPr>
            <a:xfrm>
              <a:off x="3672186" y="3523568"/>
              <a:ext cx="2286621" cy="22866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wal 13"/>
            <p:cNvSpPr/>
            <p:nvPr/>
          </p:nvSpPr>
          <p:spPr>
            <a:xfrm>
              <a:off x="2271162" y="4070282"/>
              <a:ext cx="1696411" cy="16964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wal 14"/>
            <p:cNvSpPr/>
            <p:nvPr/>
          </p:nvSpPr>
          <p:spPr>
            <a:xfrm>
              <a:off x="1184039" y="1919639"/>
              <a:ext cx="2755888" cy="27558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wal 15"/>
            <p:cNvSpPr/>
            <p:nvPr/>
          </p:nvSpPr>
          <p:spPr>
            <a:xfrm>
              <a:off x="2696215" y="1221024"/>
              <a:ext cx="1471973" cy="14719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wal 19"/>
            <p:cNvSpPr/>
            <p:nvPr/>
          </p:nvSpPr>
          <p:spPr>
            <a:xfrm>
              <a:off x="1615877" y="4783531"/>
              <a:ext cx="382786" cy="3827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wal 20"/>
            <p:cNvSpPr/>
            <p:nvPr/>
          </p:nvSpPr>
          <p:spPr>
            <a:xfrm>
              <a:off x="5860318" y="3080170"/>
              <a:ext cx="286185" cy="286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wal 21"/>
            <p:cNvSpPr/>
            <p:nvPr/>
          </p:nvSpPr>
          <p:spPr>
            <a:xfrm>
              <a:off x="1436443" y="1378304"/>
              <a:ext cx="311949" cy="3119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8905" y="2263571"/>
            <a:ext cx="3641230" cy="2563426"/>
          </a:xfrm>
          <a:prstGeom prst="rect">
            <a:avLst/>
          </a:prstGeom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9" name="pole tekstowe 18"/>
          <p:cNvSpPr txBox="1"/>
          <p:nvPr/>
        </p:nvSpPr>
        <p:spPr>
          <a:xfrm>
            <a:off x="575086" y="2216665"/>
            <a:ext cx="321775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200"/>
              </a:spcBef>
              <a:buClr>
                <a:srgbClr val="034DA2"/>
              </a:buClr>
              <a:buSzPct val="120000"/>
              <a:buFont typeface="Open Sans" panose="020B0606030504020204" pitchFamily="34" charset="0"/>
              <a:buChar char="•"/>
            </a:pP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pl-PL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 doświadczeń </a:t>
            </a: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najdłużej istniejąca na rynku czytelnia online</a:t>
            </a:r>
          </a:p>
          <a:p>
            <a:pPr marL="176213" indent="-176213">
              <a:spcBef>
                <a:spcPts val="1200"/>
              </a:spcBef>
              <a:buClr>
                <a:srgbClr val="034DA2"/>
              </a:buClr>
              <a:buSzPct val="120000"/>
              <a:buFont typeface="Open Sans" panose="020B0606030504020204" pitchFamily="34" charset="0"/>
              <a:buChar char="•"/>
            </a:pP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wyłączność na ofertę Wydawnictwa Naukowego PWN i Wydawnictwa Lekarskiego PZWL</a:t>
            </a:r>
          </a:p>
          <a:p>
            <a:pPr marL="176213" indent="-176213">
              <a:spcBef>
                <a:spcPts val="1200"/>
              </a:spcBef>
              <a:buClr>
                <a:srgbClr val="034DA2"/>
              </a:buClr>
              <a:buSzPct val="120000"/>
              <a:buFont typeface="Open Sans" panose="020B0606030504020204" pitchFamily="34" charset="0"/>
              <a:buChar char="•"/>
            </a:pP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większość tytułów niedostępna na innych </a:t>
            </a: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platformach</a:t>
            </a:r>
          </a:p>
          <a:p>
            <a:pPr marL="176213" indent="-176213">
              <a:spcBef>
                <a:spcPts val="1200"/>
              </a:spcBef>
              <a:buClr>
                <a:srgbClr val="034DA2"/>
              </a:buClr>
              <a:buSzPct val="120000"/>
              <a:buFont typeface="Open Sans" panose="020B0606030504020204" pitchFamily="34" charset="0"/>
              <a:buChar char="•"/>
            </a:pPr>
            <a:r>
              <a:rPr lang="pl-PL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nieustannie poszerzana oferta</a:t>
            </a: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6213" indent="-176213">
              <a:spcBef>
                <a:spcPts val="1200"/>
              </a:spcBef>
              <a:buClr>
                <a:srgbClr val="034DA2"/>
              </a:buClr>
              <a:buSzPct val="120000"/>
              <a:buFont typeface="Open Sans" panose="020B0606030504020204" pitchFamily="34" charset="0"/>
              <a:buChar char="•"/>
            </a:pP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szybki dostęp do nowości</a:t>
            </a:r>
          </a:p>
        </p:txBody>
      </p:sp>
      <p:grpSp>
        <p:nvGrpSpPr>
          <p:cNvPr id="27" name="Grupa 26"/>
          <p:cNvGrpSpPr/>
          <p:nvPr/>
        </p:nvGrpSpPr>
        <p:grpSpPr>
          <a:xfrm>
            <a:off x="11544285" y="5051183"/>
            <a:ext cx="306846" cy="228096"/>
            <a:chOff x="81550" y="1769710"/>
            <a:chExt cx="782547" cy="581710"/>
          </a:xfrm>
        </p:grpSpPr>
        <p:sp>
          <p:nvSpPr>
            <p:cNvPr id="33" name="Prostokąt 4"/>
            <p:cNvSpPr>
              <a:spLocks noChangeAspect="1"/>
            </p:cNvSpPr>
            <p:nvPr/>
          </p:nvSpPr>
          <p:spPr>
            <a:xfrm>
              <a:off x="81550" y="1769710"/>
              <a:ext cx="359999" cy="58171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178541 w 360000"/>
                <a:gd name="connsiteY3" fmla="*/ 358391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272094 w 360000"/>
                <a:gd name="connsiteY3" fmla="*/ 358391 h 360000"/>
                <a:gd name="connsiteX4" fmla="*/ 178541 w 360000"/>
                <a:gd name="connsiteY4" fmla="*/ 358391 h 360000"/>
                <a:gd name="connsiteX5" fmla="*/ 0 w 360000"/>
                <a:gd name="connsiteY5" fmla="*/ 360000 h 360000"/>
                <a:gd name="connsiteX6" fmla="*/ 0 w 360000"/>
                <a:gd name="connsiteY6" fmla="*/ 0 h 360000"/>
                <a:gd name="connsiteX0" fmla="*/ 0 w 360000"/>
                <a:gd name="connsiteY0" fmla="*/ 0 h 581710"/>
                <a:gd name="connsiteX1" fmla="*/ 360000 w 360000"/>
                <a:gd name="connsiteY1" fmla="*/ 0 h 581710"/>
                <a:gd name="connsiteX2" fmla="*/ 360000 w 360000"/>
                <a:gd name="connsiteY2" fmla="*/ 360000 h 581710"/>
                <a:gd name="connsiteX3" fmla="*/ 124221 w 360000"/>
                <a:gd name="connsiteY3" fmla="*/ 581710 h 581710"/>
                <a:gd name="connsiteX4" fmla="*/ 178541 w 360000"/>
                <a:gd name="connsiteY4" fmla="*/ 358391 h 581710"/>
                <a:gd name="connsiteX5" fmla="*/ 0 w 360000"/>
                <a:gd name="connsiteY5" fmla="*/ 360000 h 581710"/>
                <a:gd name="connsiteX6" fmla="*/ 0 w 360000"/>
                <a:gd name="connsiteY6" fmla="*/ 0 h 58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00" h="581710">
                  <a:moveTo>
                    <a:pt x="0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124221" y="581710"/>
                  </a:lnTo>
                  <a:lnTo>
                    <a:pt x="178541" y="358391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9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4"/>
            <p:cNvSpPr>
              <a:spLocks noChangeAspect="1"/>
            </p:cNvSpPr>
            <p:nvPr/>
          </p:nvSpPr>
          <p:spPr>
            <a:xfrm>
              <a:off x="504098" y="1769710"/>
              <a:ext cx="359999" cy="58171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178541 w 360000"/>
                <a:gd name="connsiteY3" fmla="*/ 358391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272094 w 360000"/>
                <a:gd name="connsiteY3" fmla="*/ 358391 h 360000"/>
                <a:gd name="connsiteX4" fmla="*/ 178541 w 360000"/>
                <a:gd name="connsiteY4" fmla="*/ 358391 h 360000"/>
                <a:gd name="connsiteX5" fmla="*/ 0 w 360000"/>
                <a:gd name="connsiteY5" fmla="*/ 360000 h 360000"/>
                <a:gd name="connsiteX6" fmla="*/ 0 w 360000"/>
                <a:gd name="connsiteY6" fmla="*/ 0 h 360000"/>
                <a:gd name="connsiteX0" fmla="*/ 0 w 360000"/>
                <a:gd name="connsiteY0" fmla="*/ 0 h 581710"/>
                <a:gd name="connsiteX1" fmla="*/ 360000 w 360000"/>
                <a:gd name="connsiteY1" fmla="*/ 0 h 581710"/>
                <a:gd name="connsiteX2" fmla="*/ 360000 w 360000"/>
                <a:gd name="connsiteY2" fmla="*/ 360000 h 581710"/>
                <a:gd name="connsiteX3" fmla="*/ 124221 w 360000"/>
                <a:gd name="connsiteY3" fmla="*/ 581710 h 581710"/>
                <a:gd name="connsiteX4" fmla="*/ 178541 w 360000"/>
                <a:gd name="connsiteY4" fmla="*/ 358391 h 581710"/>
                <a:gd name="connsiteX5" fmla="*/ 0 w 360000"/>
                <a:gd name="connsiteY5" fmla="*/ 360000 h 581710"/>
                <a:gd name="connsiteX6" fmla="*/ 0 w 360000"/>
                <a:gd name="connsiteY6" fmla="*/ 0 h 58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00" h="581710">
                  <a:moveTo>
                    <a:pt x="0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124221" y="581710"/>
                  </a:lnTo>
                  <a:lnTo>
                    <a:pt x="178541" y="358391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9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8" name="Prostokąt 18"/>
          <p:cNvSpPr/>
          <p:nvPr/>
        </p:nvSpPr>
        <p:spPr>
          <a:xfrm>
            <a:off x="8121204" y="5147225"/>
            <a:ext cx="3356132" cy="1052551"/>
          </a:xfrm>
          <a:custGeom>
            <a:avLst/>
            <a:gdLst>
              <a:gd name="connsiteX0" fmla="*/ 0 w 3960589"/>
              <a:gd name="connsiteY0" fmla="*/ 0 h 1228528"/>
              <a:gd name="connsiteX1" fmla="*/ 3960589 w 3960589"/>
              <a:gd name="connsiteY1" fmla="*/ 0 h 1228528"/>
              <a:gd name="connsiteX2" fmla="*/ 3960589 w 3960589"/>
              <a:gd name="connsiteY2" fmla="*/ 1228528 h 1228528"/>
              <a:gd name="connsiteX3" fmla="*/ 0 w 3960589"/>
              <a:gd name="connsiteY3" fmla="*/ 1228528 h 1228528"/>
              <a:gd name="connsiteX4" fmla="*/ 0 w 3960589"/>
              <a:gd name="connsiteY4" fmla="*/ 0 h 1228528"/>
              <a:gd name="connsiteX0" fmla="*/ 0 w 3960589"/>
              <a:gd name="connsiteY0" fmla="*/ 1228528 h 1319968"/>
              <a:gd name="connsiteX1" fmla="*/ 0 w 3960589"/>
              <a:gd name="connsiteY1" fmla="*/ 0 h 1319968"/>
              <a:gd name="connsiteX2" fmla="*/ 3960589 w 3960589"/>
              <a:gd name="connsiteY2" fmla="*/ 0 h 1319968"/>
              <a:gd name="connsiteX3" fmla="*/ 3960589 w 3960589"/>
              <a:gd name="connsiteY3" fmla="*/ 1228528 h 1319968"/>
              <a:gd name="connsiteX4" fmla="*/ 91440 w 3960589"/>
              <a:gd name="connsiteY4" fmla="*/ 1319968 h 1319968"/>
              <a:gd name="connsiteX0" fmla="*/ 0 w 3960589"/>
              <a:gd name="connsiteY0" fmla="*/ 1228528 h 1228528"/>
              <a:gd name="connsiteX1" fmla="*/ 0 w 3960589"/>
              <a:gd name="connsiteY1" fmla="*/ 0 h 1228528"/>
              <a:gd name="connsiteX2" fmla="*/ 3960589 w 3960589"/>
              <a:gd name="connsiteY2" fmla="*/ 0 h 1228528"/>
              <a:gd name="connsiteX3" fmla="*/ 3960589 w 3960589"/>
              <a:gd name="connsiteY3" fmla="*/ 1228528 h 1228528"/>
              <a:gd name="connsiteX0" fmla="*/ 0 w 3960589"/>
              <a:gd name="connsiteY0" fmla="*/ 1228528 h 1228528"/>
              <a:gd name="connsiteX1" fmla="*/ 0 w 3960589"/>
              <a:gd name="connsiteY1" fmla="*/ 0 h 1228528"/>
              <a:gd name="connsiteX2" fmla="*/ 3960589 w 3960589"/>
              <a:gd name="connsiteY2" fmla="*/ 0 h 122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0589" h="1228528">
                <a:moveTo>
                  <a:pt x="0" y="1228528"/>
                </a:moveTo>
                <a:lnTo>
                  <a:pt x="0" y="0"/>
                </a:lnTo>
                <a:lnTo>
                  <a:pt x="3960589" y="0"/>
                </a:lnTo>
              </a:path>
            </a:pathLst>
          </a:custGeom>
          <a:noFill/>
          <a:ln w="19050" cap="rnd">
            <a:solidFill>
              <a:srgbClr val="01A9A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9" name="Grupa 28"/>
          <p:cNvGrpSpPr/>
          <p:nvPr/>
        </p:nvGrpSpPr>
        <p:grpSpPr>
          <a:xfrm>
            <a:off x="7973717" y="6318571"/>
            <a:ext cx="306846" cy="228096"/>
            <a:chOff x="6017651" y="1769710"/>
            <a:chExt cx="782547" cy="581710"/>
          </a:xfrm>
        </p:grpSpPr>
        <p:sp>
          <p:nvSpPr>
            <p:cNvPr id="31" name="Prostokąt 4"/>
            <p:cNvSpPr>
              <a:spLocks noChangeAspect="1"/>
            </p:cNvSpPr>
            <p:nvPr/>
          </p:nvSpPr>
          <p:spPr>
            <a:xfrm>
              <a:off x="6017651" y="1769710"/>
              <a:ext cx="360000" cy="58171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178541 w 360000"/>
                <a:gd name="connsiteY3" fmla="*/ 358391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272094 w 360000"/>
                <a:gd name="connsiteY3" fmla="*/ 358391 h 360000"/>
                <a:gd name="connsiteX4" fmla="*/ 178541 w 360000"/>
                <a:gd name="connsiteY4" fmla="*/ 358391 h 360000"/>
                <a:gd name="connsiteX5" fmla="*/ 0 w 360000"/>
                <a:gd name="connsiteY5" fmla="*/ 360000 h 360000"/>
                <a:gd name="connsiteX6" fmla="*/ 0 w 360000"/>
                <a:gd name="connsiteY6" fmla="*/ 0 h 360000"/>
                <a:gd name="connsiteX0" fmla="*/ 0 w 360000"/>
                <a:gd name="connsiteY0" fmla="*/ 0 h 581710"/>
                <a:gd name="connsiteX1" fmla="*/ 360000 w 360000"/>
                <a:gd name="connsiteY1" fmla="*/ 0 h 581710"/>
                <a:gd name="connsiteX2" fmla="*/ 360000 w 360000"/>
                <a:gd name="connsiteY2" fmla="*/ 360000 h 581710"/>
                <a:gd name="connsiteX3" fmla="*/ 124221 w 360000"/>
                <a:gd name="connsiteY3" fmla="*/ 581710 h 581710"/>
                <a:gd name="connsiteX4" fmla="*/ 178541 w 360000"/>
                <a:gd name="connsiteY4" fmla="*/ 358391 h 581710"/>
                <a:gd name="connsiteX5" fmla="*/ 0 w 360000"/>
                <a:gd name="connsiteY5" fmla="*/ 360000 h 581710"/>
                <a:gd name="connsiteX6" fmla="*/ 0 w 360000"/>
                <a:gd name="connsiteY6" fmla="*/ 0 h 58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00" h="581710">
                  <a:moveTo>
                    <a:pt x="0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124221" y="581710"/>
                  </a:lnTo>
                  <a:lnTo>
                    <a:pt x="178541" y="358391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9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Prostokąt 4"/>
            <p:cNvSpPr>
              <a:spLocks noChangeAspect="1"/>
            </p:cNvSpPr>
            <p:nvPr/>
          </p:nvSpPr>
          <p:spPr>
            <a:xfrm>
              <a:off x="6440198" y="1769710"/>
              <a:ext cx="360000" cy="581710"/>
            </a:xfrm>
            <a:custGeom>
              <a:avLst/>
              <a:gdLst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178541 w 360000"/>
                <a:gd name="connsiteY3" fmla="*/ 358391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0" fmla="*/ 0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272094 w 360000"/>
                <a:gd name="connsiteY3" fmla="*/ 358391 h 360000"/>
                <a:gd name="connsiteX4" fmla="*/ 178541 w 360000"/>
                <a:gd name="connsiteY4" fmla="*/ 358391 h 360000"/>
                <a:gd name="connsiteX5" fmla="*/ 0 w 360000"/>
                <a:gd name="connsiteY5" fmla="*/ 360000 h 360000"/>
                <a:gd name="connsiteX6" fmla="*/ 0 w 360000"/>
                <a:gd name="connsiteY6" fmla="*/ 0 h 360000"/>
                <a:gd name="connsiteX0" fmla="*/ 0 w 360000"/>
                <a:gd name="connsiteY0" fmla="*/ 0 h 581710"/>
                <a:gd name="connsiteX1" fmla="*/ 360000 w 360000"/>
                <a:gd name="connsiteY1" fmla="*/ 0 h 581710"/>
                <a:gd name="connsiteX2" fmla="*/ 360000 w 360000"/>
                <a:gd name="connsiteY2" fmla="*/ 360000 h 581710"/>
                <a:gd name="connsiteX3" fmla="*/ 124221 w 360000"/>
                <a:gd name="connsiteY3" fmla="*/ 581710 h 581710"/>
                <a:gd name="connsiteX4" fmla="*/ 178541 w 360000"/>
                <a:gd name="connsiteY4" fmla="*/ 358391 h 581710"/>
                <a:gd name="connsiteX5" fmla="*/ 0 w 360000"/>
                <a:gd name="connsiteY5" fmla="*/ 360000 h 581710"/>
                <a:gd name="connsiteX6" fmla="*/ 0 w 360000"/>
                <a:gd name="connsiteY6" fmla="*/ 0 h 58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00" h="581710">
                  <a:moveTo>
                    <a:pt x="0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124221" y="581710"/>
                  </a:lnTo>
                  <a:lnTo>
                    <a:pt x="178541" y="358391"/>
                  </a:lnTo>
                  <a:lnTo>
                    <a:pt x="0" y="36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9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0" name="Prostokąt 18"/>
          <p:cNvSpPr/>
          <p:nvPr/>
        </p:nvSpPr>
        <p:spPr>
          <a:xfrm flipH="1" flipV="1">
            <a:off x="8413265" y="5403072"/>
            <a:ext cx="3311215" cy="1011232"/>
          </a:xfrm>
          <a:custGeom>
            <a:avLst/>
            <a:gdLst>
              <a:gd name="connsiteX0" fmla="*/ 0 w 3960589"/>
              <a:gd name="connsiteY0" fmla="*/ 0 h 1228528"/>
              <a:gd name="connsiteX1" fmla="*/ 3960589 w 3960589"/>
              <a:gd name="connsiteY1" fmla="*/ 0 h 1228528"/>
              <a:gd name="connsiteX2" fmla="*/ 3960589 w 3960589"/>
              <a:gd name="connsiteY2" fmla="*/ 1228528 h 1228528"/>
              <a:gd name="connsiteX3" fmla="*/ 0 w 3960589"/>
              <a:gd name="connsiteY3" fmla="*/ 1228528 h 1228528"/>
              <a:gd name="connsiteX4" fmla="*/ 0 w 3960589"/>
              <a:gd name="connsiteY4" fmla="*/ 0 h 1228528"/>
              <a:gd name="connsiteX0" fmla="*/ 0 w 3960589"/>
              <a:gd name="connsiteY0" fmla="*/ 1228528 h 1319968"/>
              <a:gd name="connsiteX1" fmla="*/ 0 w 3960589"/>
              <a:gd name="connsiteY1" fmla="*/ 0 h 1319968"/>
              <a:gd name="connsiteX2" fmla="*/ 3960589 w 3960589"/>
              <a:gd name="connsiteY2" fmla="*/ 0 h 1319968"/>
              <a:gd name="connsiteX3" fmla="*/ 3960589 w 3960589"/>
              <a:gd name="connsiteY3" fmla="*/ 1228528 h 1319968"/>
              <a:gd name="connsiteX4" fmla="*/ 91440 w 3960589"/>
              <a:gd name="connsiteY4" fmla="*/ 1319968 h 1319968"/>
              <a:gd name="connsiteX0" fmla="*/ 0 w 3960589"/>
              <a:gd name="connsiteY0" fmla="*/ 1228528 h 1228528"/>
              <a:gd name="connsiteX1" fmla="*/ 0 w 3960589"/>
              <a:gd name="connsiteY1" fmla="*/ 0 h 1228528"/>
              <a:gd name="connsiteX2" fmla="*/ 3960589 w 3960589"/>
              <a:gd name="connsiteY2" fmla="*/ 0 h 1228528"/>
              <a:gd name="connsiteX3" fmla="*/ 3960589 w 3960589"/>
              <a:gd name="connsiteY3" fmla="*/ 1228528 h 1228528"/>
              <a:gd name="connsiteX0" fmla="*/ 0 w 3960589"/>
              <a:gd name="connsiteY0" fmla="*/ 1228528 h 1228528"/>
              <a:gd name="connsiteX1" fmla="*/ 0 w 3960589"/>
              <a:gd name="connsiteY1" fmla="*/ 0 h 1228528"/>
              <a:gd name="connsiteX2" fmla="*/ 3960589 w 3960589"/>
              <a:gd name="connsiteY2" fmla="*/ 0 h 122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0589" h="1228528">
                <a:moveTo>
                  <a:pt x="0" y="1228528"/>
                </a:moveTo>
                <a:lnTo>
                  <a:pt x="0" y="0"/>
                </a:lnTo>
                <a:lnTo>
                  <a:pt x="3960589" y="0"/>
                </a:lnTo>
              </a:path>
            </a:pathLst>
          </a:custGeom>
          <a:noFill/>
          <a:ln w="19050" cap="rnd">
            <a:solidFill>
              <a:srgbClr val="01A9A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50" y="6300000"/>
            <a:ext cx="1136900" cy="396000"/>
          </a:xfrm>
          <a:prstGeom prst="rect">
            <a:avLst/>
          </a:prstGeom>
        </p:spPr>
      </p:pic>
      <p:sp>
        <p:nvSpPr>
          <p:cNvPr id="37" name="Prostokąt 36"/>
          <p:cNvSpPr/>
          <p:nvPr/>
        </p:nvSpPr>
        <p:spPr>
          <a:xfrm>
            <a:off x="5699956" y="1584000"/>
            <a:ext cx="792088" cy="36000"/>
          </a:xfrm>
          <a:prstGeom prst="rect">
            <a:avLst/>
          </a:prstGeom>
          <a:solidFill>
            <a:srgbClr val="03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4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47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5" grpId="0"/>
      <p:bldP spid="19" grpId="0" uiExpand="1"/>
      <p:bldP spid="28" grpId="0" animBg="1"/>
      <p:bldP spid="30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wal 26"/>
          <p:cNvSpPr/>
          <p:nvPr/>
        </p:nvSpPr>
        <p:spPr>
          <a:xfrm>
            <a:off x="714267" y="2400966"/>
            <a:ext cx="2981088" cy="2981087"/>
          </a:xfrm>
          <a:prstGeom prst="ellipse">
            <a:avLst/>
          </a:prstGeom>
          <a:solidFill>
            <a:schemeClr val="bg1"/>
          </a:solidFill>
          <a:ln w="254000"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wal 49"/>
          <p:cNvSpPr/>
          <p:nvPr/>
        </p:nvSpPr>
        <p:spPr>
          <a:xfrm>
            <a:off x="4605456" y="2331466"/>
            <a:ext cx="2981088" cy="2981087"/>
          </a:xfrm>
          <a:prstGeom prst="ellipse">
            <a:avLst/>
          </a:prstGeom>
          <a:solidFill>
            <a:schemeClr val="bg1"/>
          </a:solidFill>
          <a:ln w="254000"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wal 50"/>
          <p:cNvSpPr/>
          <p:nvPr/>
        </p:nvSpPr>
        <p:spPr>
          <a:xfrm>
            <a:off x="8542928" y="2258411"/>
            <a:ext cx="2981088" cy="2981087"/>
          </a:xfrm>
          <a:prstGeom prst="ellipse">
            <a:avLst/>
          </a:prstGeom>
          <a:solidFill>
            <a:schemeClr val="bg1"/>
          </a:solidFill>
          <a:ln w="254000"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2" name="Grupa 71"/>
          <p:cNvGrpSpPr/>
          <p:nvPr/>
        </p:nvGrpSpPr>
        <p:grpSpPr>
          <a:xfrm>
            <a:off x="1123373" y="2946989"/>
            <a:ext cx="1989363" cy="1598573"/>
            <a:chOff x="1123373" y="2946990"/>
            <a:chExt cx="1989363" cy="1598574"/>
          </a:xfrm>
        </p:grpSpPr>
        <p:pic>
          <p:nvPicPr>
            <p:cNvPr id="34" name="Obraz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4" y="2946990"/>
              <a:ext cx="1228551" cy="579668"/>
            </a:xfrm>
            <a:prstGeom prst="rect">
              <a:avLst/>
            </a:prstGeom>
          </p:spPr>
        </p:pic>
        <p:sp>
          <p:nvSpPr>
            <p:cNvPr id="36" name="pole tekstowe 35"/>
            <p:cNvSpPr txBox="1"/>
            <p:nvPr/>
          </p:nvSpPr>
          <p:spPr>
            <a:xfrm>
              <a:off x="1123373" y="3683789"/>
              <a:ext cx="198936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pl-PL" sz="2800" b="1" dirty="0">
                  <a:solidFill>
                    <a:srgbClr val="0354AD"/>
                  </a:solidFill>
                </a:rPr>
                <a:t>SŁOWNIK</a:t>
              </a:r>
              <a:br>
                <a:rPr lang="pl-PL" sz="2800" b="1" dirty="0">
                  <a:solidFill>
                    <a:srgbClr val="0354AD"/>
                  </a:solidFill>
                </a:rPr>
              </a:br>
              <a:r>
                <a:rPr lang="pl-PL" sz="2800" b="1" dirty="0">
                  <a:solidFill>
                    <a:srgbClr val="0354AD"/>
                  </a:solidFill>
                </a:rPr>
                <a:t>OXFORD</a:t>
              </a:r>
            </a:p>
          </p:txBody>
        </p:sp>
      </p:grpSp>
      <p:sp>
        <p:nvSpPr>
          <p:cNvPr id="43" name="pole tekstowe 42"/>
          <p:cNvSpPr txBox="1"/>
          <p:nvPr/>
        </p:nvSpPr>
        <p:spPr>
          <a:xfrm>
            <a:off x="8477696" y="2914347"/>
            <a:ext cx="3191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solidFill>
                  <a:srgbClr val="ED7D31"/>
                </a:solidFill>
              </a:rPr>
              <a:t>NOWA OFERTA BELETRYSTYCZNA</a:t>
            </a:r>
          </a:p>
        </p:txBody>
      </p:sp>
      <p:grpSp>
        <p:nvGrpSpPr>
          <p:cNvPr id="70" name="Grupa 69"/>
          <p:cNvGrpSpPr>
            <a:grpSpLocks noChangeAspect="1"/>
          </p:cNvGrpSpPr>
          <p:nvPr/>
        </p:nvGrpSpPr>
        <p:grpSpPr>
          <a:xfrm>
            <a:off x="8978511" y="4854107"/>
            <a:ext cx="900000" cy="900000"/>
            <a:chOff x="6604790" y="2224907"/>
            <a:chExt cx="996569" cy="996569"/>
          </a:xfrm>
        </p:grpSpPr>
        <p:sp>
          <p:nvSpPr>
            <p:cNvPr id="52" name="Owal 51"/>
            <p:cNvSpPr/>
            <p:nvPr/>
          </p:nvSpPr>
          <p:spPr>
            <a:xfrm>
              <a:off x="6604790" y="2224907"/>
              <a:ext cx="996569" cy="996569"/>
            </a:xfrm>
            <a:prstGeom prst="ellipse">
              <a:avLst/>
            </a:prstGeom>
            <a:solidFill>
              <a:schemeClr val="accent2"/>
            </a:solidFill>
            <a:ln w="254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3" name="Grupa 52"/>
            <p:cNvGrpSpPr/>
            <p:nvPr/>
          </p:nvGrpSpPr>
          <p:grpSpPr>
            <a:xfrm>
              <a:off x="6877664" y="2448447"/>
              <a:ext cx="466000" cy="579833"/>
              <a:chOff x="1058863" y="4867275"/>
              <a:chExt cx="831850" cy="1035051"/>
            </a:xfrm>
            <a:solidFill>
              <a:schemeClr val="bg1"/>
            </a:solidFill>
          </p:grpSpPr>
          <p:sp>
            <p:nvSpPr>
              <p:cNvPr id="54" name="Freeform 89"/>
              <p:cNvSpPr>
                <a:spLocks/>
              </p:cNvSpPr>
              <p:nvPr/>
            </p:nvSpPr>
            <p:spPr bwMode="auto">
              <a:xfrm>
                <a:off x="1066800" y="5045075"/>
                <a:ext cx="541338" cy="784225"/>
              </a:xfrm>
              <a:custGeom>
                <a:avLst/>
                <a:gdLst>
                  <a:gd name="T0" fmla="*/ 211 w 2044"/>
                  <a:gd name="T1" fmla="*/ 2963 h 2963"/>
                  <a:gd name="T2" fmla="*/ 189 w 2044"/>
                  <a:gd name="T3" fmla="*/ 2962 h 2963"/>
                  <a:gd name="T4" fmla="*/ 149 w 2044"/>
                  <a:gd name="T5" fmla="*/ 2955 h 2963"/>
                  <a:gd name="T6" fmla="*/ 111 w 2044"/>
                  <a:gd name="T7" fmla="*/ 2938 h 2963"/>
                  <a:gd name="T8" fmla="*/ 77 w 2044"/>
                  <a:gd name="T9" fmla="*/ 2915 h 2963"/>
                  <a:gd name="T10" fmla="*/ 48 w 2044"/>
                  <a:gd name="T11" fmla="*/ 2887 h 2963"/>
                  <a:gd name="T12" fmla="*/ 25 w 2044"/>
                  <a:gd name="T13" fmla="*/ 2853 h 2963"/>
                  <a:gd name="T14" fmla="*/ 9 w 2044"/>
                  <a:gd name="T15" fmla="*/ 2815 h 2963"/>
                  <a:gd name="T16" fmla="*/ 1 w 2044"/>
                  <a:gd name="T17" fmla="*/ 2774 h 2963"/>
                  <a:gd name="T18" fmla="*/ 0 w 2044"/>
                  <a:gd name="T19" fmla="*/ 75 h 2963"/>
                  <a:gd name="T20" fmla="*/ 0 w 2044"/>
                  <a:gd name="T21" fmla="*/ 67 h 2963"/>
                  <a:gd name="T22" fmla="*/ 4 w 2044"/>
                  <a:gd name="T23" fmla="*/ 52 h 2963"/>
                  <a:gd name="T24" fmla="*/ 9 w 2044"/>
                  <a:gd name="T25" fmla="*/ 39 h 2963"/>
                  <a:gd name="T26" fmla="*/ 18 w 2044"/>
                  <a:gd name="T27" fmla="*/ 27 h 2963"/>
                  <a:gd name="T28" fmla="*/ 28 w 2044"/>
                  <a:gd name="T29" fmla="*/ 17 h 2963"/>
                  <a:gd name="T30" fmla="*/ 40 w 2044"/>
                  <a:gd name="T31" fmla="*/ 8 h 2963"/>
                  <a:gd name="T32" fmla="*/ 53 w 2044"/>
                  <a:gd name="T33" fmla="*/ 3 h 2963"/>
                  <a:gd name="T34" fmla="*/ 68 w 2044"/>
                  <a:gd name="T35" fmla="*/ 0 h 2963"/>
                  <a:gd name="T36" fmla="*/ 76 w 2044"/>
                  <a:gd name="T37" fmla="*/ 0 h 2963"/>
                  <a:gd name="T38" fmla="*/ 91 w 2044"/>
                  <a:gd name="T39" fmla="*/ 1 h 2963"/>
                  <a:gd name="T40" fmla="*/ 105 w 2044"/>
                  <a:gd name="T41" fmla="*/ 5 h 2963"/>
                  <a:gd name="T42" fmla="*/ 118 w 2044"/>
                  <a:gd name="T43" fmla="*/ 13 h 2963"/>
                  <a:gd name="T44" fmla="*/ 129 w 2044"/>
                  <a:gd name="T45" fmla="*/ 22 h 2963"/>
                  <a:gd name="T46" fmla="*/ 138 w 2044"/>
                  <a:gd name="T47" fmla="*/ 32 h 2963"/>
                  <a:gd name="T48" fmla="*/ 146 w 2044"/>
                  <a:gd name="T49" fmla="*/ 46 h 2963"/>
                  <a:gd name="T50" fmla="*/ 150 w 2044"/>
                  <a:gd name="T51" fmla="*/ 60 h 2963"/>
                  <a:gd name="T52" fmla="*/ 151 w 2044"/>
                  <a:gd name="T53" fmla="*/ 75 h 2963"/>
                  <a:gd name="T54" fmla="*/ 151 w 2044"/>
                  <a:gd name="T55" fmla="*/ 2752 h 2963"/>
                  <a:gd name="T56" fmla="*/ 157 w 2044"/>
                  <a:gd name="T57" fmla="*/ 2775 h 2963"/>
                  <a:gd name="T58" fmla="*/ 169 w 2044"/>
                  <a:gd name="T59" fmla="*/ 2795 h 2963"/>
                  <a:gd name="T60" fmla="*/ 188 w 2044"/>
                  <a:gd name="T61" fmla="*/ 2808 h 2963"/>
                  <a:gd name="T62" fmla="*/ 211 w 2044"/>
                  <a:gd name="T63" fmla="*/ 2813 h 2963"/>
                  <a:gd name="T64" fmla="*/ 1968 w 2044"/>
                  <a:gd name="T65" fmla="*/ 2813 h 2963"/>
                  <a:gd name="T66" fmla="*/ 1983 w 2044"/>
                  <a:gd name="T67" fmla="*/ 2814 h 2963"/>
                  <a:gd name="T68" fmla="*/ 1997 w 2044"/>
                  <a:gd name="T69" fmla="*/ 2818 h 2963"/>
                  <a:gd name="T70" fmla="*/ 2011 w 2044"/>
                  <a:gd name="T71" fmla="*/ 2826 h 2963"/>
                  <a:gd name="T72" fmla="*/ 2021 w 2044"/>
                  <a:gd name="T73" fmla="*/ 2834 h 2963"/>
                  <a:gd name="T74" fmla="*/ 2031 w 2044"/>
                  <a:gd name="T75" fmla="*/ 2846 h 2963"/>
                  <a:gd name="T76" fmla="*/ 2038 w 2044"/>
                  <a:gd name="T77" fmla="*/ 2859 h 2963"/>
                  <a:gd name="T78" fmla="*/ 2042 w 2044"/>
                  <a:gd name="T79" fmla="*/ 2873 h 2963"/>
                  <a:gd name="T80" fmla="*/ 2044 w 2044"/>
                  <a:gd name="T81" fmla="*/ 2888 h 2963"/>
                  <a:gd name="T82" fmla="*/ 2043 w 2044"/>
                  <a:gd name="T83" fmla="*/ 2896 h 2963"/>
                  <a:gd name="T84" fmla="*/ 2041 w 2044"/>
                  <a:gd name="T85" fmla="*/ 2911 h 2963"/>
                  <a:gd name="T86" fmla="*/ 2035 w 2044"/>
                  <a:gd name="T87" fmla="*/ 2924 h 2963"/>
                  <a:gd name="T88" fmla="*/ 2027 w 2044"/>
                  <a:gd name="T89" fmla="*/ 2936 h 2963"/>
                  <a:gd name="T90" fmla="*/ 2016 w 2044"/>
                  <a:gd name="T91" fmla="*/ 2947 h 2963"/>
                  <a:gd name="T92" fmla="*/ 2004 w 2044"/>
                  <a:gd name="T93" fmla="*/ 2955 h 2963"/>
                  <a:gd name="T94" fmla="*/ 1991 w 2044"/>
                  <a:gd name="T95" fmla="*/ 2960 h 2963"/>
                  <a:gd name="T96" fmla="*/ 1977 w 2044"/>
                  <a:gd name="T97" fmla="*/ 2963 h 2963"/>
                  <a:gd name="T98" fmla="*/ 1968 w 2044"/>
                  <a:gd name="T99" fmla="*/ 2963 h 2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44" h="2963">
                    <a:moveTo>
                      <a:pt x="1968" y="2963"/>
                    </a:moveTo>
                    <a:lnTo>
                      <a:pt x="211" y="2963"/>
                    </a:lnTo>
                    <a:lnTo>
                      <a:pt x="211" y="2963"/>
                    </a:lnTo>
                    <a:lnTo>
                      <a:pt x="189" y="2962"/>
                    </a:lnTo>
                    <a:lnTo>
                      <a:pt x="169" y="2959"/>
                    </a:lnTo>
                    <a:lnTo>
                      <a:pt x="149" y="2955"/>
                    </a:lnTo>
                    <a:lnTo>
                      <a:pt x="129" y="2947"/>
                    </a:lnTo>
                    <a:lnTo>
                      <a:pt x="111" y="2938"/>
                    </a:lnTo>
                    <a:lnTo>
                      <a:pt x="93" y="2927"/>
                    </a:lnTo>
                    <a:lnTo>
                      <a:pt x="77" y="2915"/>
                    </a:lnTo>
                    <a:lnTo>
                      <a:pt x="62" y="2902"/>
                    </a:lnTo>
                    <a:lnTo>
                      <a:pt x="48" y="2887"/>
                    </a:lnTo>
                    <a:lnTo>
                      <a:pt x="36" y="2871"/>
                    </a:lnTo>
                    <a:lnTo>
                      <a:pt x="25" y="2853"/>
                    </a:lnTo>
                    <a:lnTo>
                      <a:pt x="17" y="2834"/>
                    </a:lnTo>
                    <a:lnTo>
                      <a:pt x="9" y="2815"/>
                    </a:lnTo>
                    <a:lnTo>
                      <a:pt x="5" y="2795"/>
                    </a:lnTo>
                    <a:lnTo>
                      <a:pt x="1" y="2774"/>
                    </a:lnTo>
                    <a:lnTo>
                      <a:pt x="0" y="2752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1" y="60"/>
                    </a:lnTo>
                    <a:lnTo>
                      <a:pt x="4" y="52"/>
                    </a:lnTo>
                    <a:lnTo>
                      <a:pt x="6" y="46"/>
                    </a:lnTo>
                    <a:lnTo>
                      <a:pt x="9" y="39"/>
                    </a:lnTo>
                    <a:lnTo>
                      <a:pt x="13" y="32"/>
                    </a:lnTo>
                    <a:lnTo>
                      <a:pt x="18" y="27"/>
                    </a:lnTo>
                    <a:lnTo>
                      <a:pt x="22" y="22"/>
                    </a:lnTo>
                    <a:lnTo>
                      <a:pt x="28" y="17"/>
                    </a:lnTo>
                    <a:lnTo>
                      <a:pt x="33" y="13"/>
                    </a:lnTo>
                    <a:lnTo>
                      <a:pt x="40" y="8"/>
                    </a:lnTo>
                    <a:lnTo>
                      <a:pt x="46" y="5"/>
                    </a:lnTo>
                    <a:lnTo>
                      <a:pt x="53" y="3"/>
                    </a:lnTo>
                    <a:lnTo>
                      <a:pt x="60" y="1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91" y="1"/>
                    </a:lnTo>
                    <a:lnTo>
                      <a:pt x="99" y="3"/>
                    </a:lnTo>
                    <a:lnTo>
                      <a:pt x="105" y="5"/>
                    </a:lnTo>
                    <a:lnTo>
                      <a:pt x="112" y="8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9" y="22"/>
                    </a:lnTo>
                    <a:lnTo>
                      <a:pt x="134" y="27"/>
                    </a:lnTo>
                    <a:lnTo>
                      <a:pt x="138" y="32"/>
                    </a:lnTo>
                    <a:lnTo>
                      <a:pt x="142" y="39"/>
                    </a:lnTo>
                    <a:lnTo>
                      <a:pt x="146" y="46"/>
                    </a:lnTo>
                    <a:lnTo>
                      <a:pt x="148" y="52"/>
                    </a:lnTo>
                    <a:lnTo>
                      <a:pt x="150" y="60"/>
                    </a:lnTo>
                    <a:lnTo>
                      <a:pt x="151" y="67"/>
                    </a:lnTo>
                    <a:lnTo>
                      <a:pt x="151" y="75"/>
                    </a:lnTo>
                    <a:lnTo>
                      <a:pt x="151" y="2752"/>
                    </a:lnTo>
                    <a:lnTo>
                      <a:pt x="151" y="2752"/>
                    </a:lnTo>
                    <a:lnTo>
                      <a:pt x="152" y="2764"/>
                    </a:lnTo>
                    <a:lnTo>
                      <a:pt x="157" y="2775"/>
                    </a:lnTo>
                    <a:lnTo>
                      <a:pt x="162" y="2786"/>
                    </a:lnTo>
                    <a:lnTo>
                      <a:pt x="169" y="2795"/>
                    </a:lnTo>
                    <a:lnTo>
                      <a:pt x="177" y="2803"/>
                    </a:lnTo>
                    <a:lnTo>
                      <a:pt x="188" y="2808"/>
                    </a:lnTo>
                    <a:lnTo>
                      <a:pt x="199" y="2812"/>
                    </a:lnTo>
                    <a:lnTo>
                      <a:pt x="211" y="2813"/>
                    </a:lnTo>
                    <a:lnTo>
                      <a:pt x="1968" y="2813"/>
                    </a:lnTo>
                    <a:lnTo>
                      <a:pt x="1968" y="2813"/>
                    </a:lnTo>
                    <a:lnTo>
                      <a:pt x="1977" y="2813"/>
                    </a:lnTo>
                    <a:lnTo>
                      <a:pt x="1983" y="2814"/>
                    </a:lnTo>
                    <a:lnTo>
                      <a:pt x="1991" y="2816"/>
                    </a:lnTo>
                    <a:lnTo>
                      <a:pt x="1997" y="2818"/>
                    </a:lnTo>
                    <a:lnTo>
                      <a:pt x="2004" y="2821"/>
                    </a:lnTo>
                    <a:lnTo>
                      <a:pt x="2011" y="2826"/>
                    </a:lnTo>
                    <a:lnTo>
                      <a:pt x="2016" y="2830"/>
                    </a:lnTo>
                    <a:lnTo>
                      <a:pt x="2021" y="2834"/>
                    </a:lnTo>
                    <a:lnTo>
                      <a:pt x="2027" y="2840"/>
                    </a:lnTo>
                    <a:lnTo>
                      <a:pt x="2031" y="2846"/>
                    </a:lnTo>
                    <a:lnTo>
                      <a:pt x="2035" y="2852"/>
                    </a:lnTo>
                    <a:lnTo>
                      <a:pt x="2038" y="2859"/>
                    </a:lnTo>
                    <a:lnTo>
                      <a:pt x="2041" y="2866"/>
                    </a:lnTo>
                    <a:lnTo>
                      <a:pt x="2042" y="2873"/>
                    </a:lnTo>
                    <a:lnTo>
                      <a:pt x="2043" y="2880"/>
                    </a:lnTo>
                    <a:lnTo>
                      <a:pt x="2044" y="2888"/>
                    </a:lnTo>
                    <a:lnTo>
                      <a:pt x="2044" y="2888"/>
                    </a:lnTo>
                    <a:lnTo>
                      <a:pt x="2043" y="2896"/>
                    </a:lnTo>
                    <a:lnTo>
                      <a:pt x="2042" y="2903"/>
                    </a:lnTo>
                    <a:lnTo>
                      <a:pt x="2041" y="2911"/>
                    </a:lnTo>
                    <a:lnTo>
                      <a:pt x="2038" y="2918"/>
                    </a:lnTo>
                    <a:lnTo>
                      <a:pt x="2035" y="2924"/>
                    </a:lnTo>
                    <a:lnTo>
                      <a:pt x="2031" y="2931"/>
                    </a:lnTo>
                    <a:lnTo>
                      <a:pt x="2027" y="2936"/>
                    </a:lnTo>
                    <a:lnTo>
                      <a:pt x="2021" y="2942"/>
                    </a:lnTo>
                    <a:lnTo>
                      <a:pt x="2016" y="2947"/>
                    </a:lnTo>
                    <a:lnTo>
                      <a:pt x="2011" y="2951"/>
                    </a:lnTo>
                    <a:lnTo>
                      <a:pt x="2004" y="2955"/>
                    </a:lnTo>
                    <a:lnTo>
                      <a:pt x="1997" y="2958"/>
                    </a:lnTo>
                    <a:lnTo>
                      <a:pt x="1991" y="2960"/>
                    </a:lnTo>
                    <a:lnTo>
                      <a:pt x="1983" y="2962"/>
                    </a:lnTo>
                    <a:lnTo>
                      <a:pt x="1977" y="2963"/>
                    </a:lnTo>
                    <a:lnTo>
                      <a:pt x="1968" y="2963"/>
                    </a:lnTo>
                    <a:lnTo>
                      <a:pt x="1968" y="29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90"/>
              <p:cNvSpPr>
                <a:spLocks/>
              </p:cNvSpPr>
              <p:nvPr/>
            </p:nvSpPr>
            <p:spPr bwMode="auto">
              <a:xfrm>
                <a:off x="1736725" y="5067300"/>
                <a:ext cx="39688" cy="338138"/>
              </a:xfrm>
              <a:custGeom>
                <a:avLst/>
                <a:gdLst>
                  <a:gd name="T0" fmla="*/ 75 w 151"/>
                  <a:gd name="T1" fmla="*/ 1278 h 1278"/>
                  <a:gd name="T2" fmla="*/ 60 w 151"/>
                  <a:gd name="T3" fmla="*/ 1277 h 1278"/>
                  <a:gd name="T4" fmla="*/ 46 w 151"/>
                  <a:gd name="T5" fmla="*/ 1273 h 1278"/>
                  <a:gd name="T6" fmla="*/ 33 w 151"/>
                  <a:gd name="T7" fmla="*/ 1265 h 1278"/>
                  <a:gd name="T8" fmla="*/ 22 w 151"/>
                  <a:gd name="T9" fmla="*/ 1256 h 1278"/>
                  <a:gd name="T10" fmla="*/ 13 w 151"/>
                  <a:gd name="T11" fmla="*/ 1245 h 1278"/>
                  <a:gd name="T12" fmla="*/ 5 w 151"/>
                  <a:gd name="T13" fmla="*/ 1232 h 1278"/>
                  <a:gd name="T14" fmla="*/ 1 w 151"/>
                  <a:gd name="T15" fmla="*/ 1218 h 1278"/>
                  <a:gd name="T16" fmla="*/ 0 w 151"/>
                  <a:gd name="T17" fmla="*/ 1203 h 1278"/>
                  <a:gd name="T18" fmla="*/ 0 w 151"/>
                  <a:gd name="T19" fmla="*/ 76 h 1278"/>
                  <a:gd name="T20" fmla="*/ 1 w 151"/>
                  <a:gd name="T21" fmla="*/ 60 h 1278"/>
                  <a:gd name="T22" fmla="*/ 5 w 151"/>
                  <a:gd name="T23" fmla="*/ 46 h 1278"/>
                  <a:gd name="T24" fmla="*/ 13 w 151"/>
                  <a:gd name="T25" fmla="*/ 34 h 1278"/>
                  <a:gd name="T26" fmla="*/ 22 w 151"/>
                  <a:gd name="T27" fmla="*/ 22 h 1278"/>
                  <a:gd name="T28" fmla="*/ 33 w 151"/>
                  <a:gd name="T29" fmla="*/ 13 h 1278"/>
                  <a:gd name="T30" fmla="*/ 46 w 151"/>
                  <a:gd name="T31" fmla="*/ 6 h 1278"/>
                  <a:gd name="T32" fmla="*/ 60 w 151"/>
                  <a:gd name="T33" fmla="*/ 1 h 1278"/>
                  <a:gd name="T34" fmla="*/ 75 w 151"/>
                  <a:gd name="T35" fmla="*/ 0 h 1278"/>
                  <a:gd name="T36" fmla="*/ 83 w 151"/>
                  <a:gd name="T37" fmla="*/ 0 h 1278"/>
                  <a:gd name="T38" fmla="*/ 98 w 151"/>
                  <a:gd name="T39" fmla="*/ 3 h 1278"/>
                  <a:gd name="T40" fmla="*/ 112 w 151"/>
                  <a:gd name="T41" fmla="*/ 9 h 1278"/>
                  <a:gd name="T42" fmla="*/ 124 w 151"/>
                  <a:gd name="T43" fmla="*/ 18 h 1278"/>
                  <a:gd name="T44" fmla="*/ 134 w 151"/>
                  <a:gd name="T45" fmla="*/ 27 h 1278"/>
                  <a:gd name="T46" fmla="*/ 142 w 151"/>
                  <a:gd name="T47" fmla="*/ 39 h 1278"/>
                  <a:gd name="T48" fmla="*/ 148 w 151"/>
                  <a:gd name="T49" fmla="*/ 54 h 1278"/>
                  <a:gd name="T50" fmla="*/ 151 w 151"/>
                  <a:gd name="T51" fmla="*/ 68 h 1278"/>
                  <a:gd name="T52" fmla="*/ 151 w 151"/>
                  <a:gd name="T53" fmla="*/ 1203 h 1278"/>
                  <a:gd name="T54" fmla="*/ 151 w 151"/>
                  <a:gd name="T55" fmla="*/ 1210 h 1278"/>
                  <a:gd name="T56" fmla="*/ 148 w 151"/>
                  <a:gd name="T57" fmla="*/ 1225 h 1278"/>
                  <a:gd name="T58" fmla="*/ 142 w 151"/>
                  <a:gd name="T59" fmla="*/ 1239 h 1278"/>
                  <a:gd name="T60" fmla="*/ 134 w 151"/>
                  <a:gd name="T61" fmla="*/ 1251 h 1278"/>
                  <a:gd name="T62" fmla="*/ 124 w 151"/>
                  <a:gd name="T63" fmla="*/ 1261 h 1278"/>
                  <a:gd name="T64" fmla="*/ 112 w 151"/>
                  <a:gd name="T65" fmla="*/ 1269 h 1278"/>
                  <a:gd name="T66" fmla="*/ 98 w 151"/>
                  <a:gd name="T67" fmla="*/ 1275 h 1278"/>
                  <a:gd name="T68" fmla="*/ 83 w 151"/>
                  <a:gd name="T69" fmla="*/ 1278 h 1278"/>
                  <a:gd name="T70" fmla="*/ 75 w 151"/>
                  <a:gd name="T71" fmla="*/ 1278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1" h="1278">
                    <a:moveTo>
                      <a:pt x="75" y="1278"/>
                    </a:moveTo>
                    <a:lnTo>
                      <a:pt x="75" y="1278"/>
                    </a:lnTo>
                    <a:lnTo>
                      <a:pt x="68" y="1278"/>
                    </a:lnTo>
                    <a:lnTo>
                      <a:pt x="60" y="1277"/>
                    </a:lnTo>
                    <a:lnTo>
                      <a:pt x="54" y="1275"/>
                    </a:lnTo>
                    <a:lnTo>
                      <a:pt x="46" y="1273"/>
                    </a:lnTo>
                    <a:lnTo>
                      <a:pt x="39" y="1269"/>
                    </a:lnTo>
                    <a:lnTo>
                      <a:pt x="33" y="1265"/>
                    </a:lnTo>
                    <a:lnTo>
                      <a:pt x="27" y="1261"/>
                    </a:lnTo>
                    <a:lnTo>
                      <a:pt x="22" y="1256"/>
                    </a:lnTo>
                    <a:lnTo>
                      <a:pt x="18" y="1251"/>
                    </a:lnTo>
                    <a:lnTo>
                      <a:pt x="13" y="1245"/>
                    </a:lnTo>
                    <a:lnTo>
                      <a:pt x="9" y="1239"/>
                    </a:lnTo>
                    <a:lnTo>
                      <a:pt x="5" y="1232"/>
                    </a:lnTo>
                    <a:lnTo>
                      <a:pt x="3" y="1225"/>
                    </a:lnTo>
                    <a:lnTo>
                      <a:pt x="1" y="1218"/>
                    </a:lnTo>
                    <a:lnTo>
                      <a:pt x="0" y="1210"/>
                    </a:lnTo>
                    <a:lnTo>
                      <a:pt x="0" y="1203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68"/>
                    </a:lnTo>
                    <a:lnTo>
                      <a:pt x="1" y="60"/>
                    </a:lnTo>
                    <a:lnTo>
                      <a:pt x="3" y="54"/>
                    </a:lnTo>
                    <a:lnTo>
                      <a:pt x="5" y="46"/>
                    </a:lnTo>
                    <a:lnTo>
                      <a:pt x="9" y="39"/>
                    </a:lnTo>
                    <a:lnTo>
                      <a:pt x="13" y="34"/>
                    </a:lnTo>
                    <a:lnTo>
                      <a:pt x="18" y="27"/>
                    </a:lnTo>
                    <a:lnTo>
                      <a:pt x="22" y="22"/>
                    </a:lnTo>
                    <a:lnTo>
                      <a:pt x="27" y="18"/>
                    </a:lnTo>
                    <a:lnTo>
                      <a:pt x="33" y="13"/>
                    </a:lnTo>
                    <a:lnTo>
                      <a:pt x="39" y="9"/>
                    </a:lnTo>
                    <a:lnTo>
                      <a:pt x="46" y="6"/>
                    </a:lnTo>
                    <a:lnTo>
                      <a:pt x="54" y="3"/>
                    </a:lnTo>
                    <a:lnTo>
                      <a:pt x="60" y="1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1" y="1"/>
                    </a:lnTo>
                    <a:lnTo>
                      <a:pt x="98" y="3"/>
                    </a:lnTo>
                    <a:lnTo>
                      <a:pt x="105" y="6"/>
                    </a:lnTo>
                    <a:lnTo>
                      <a:pt x="112" y="9"/>
                    </a:lnTo>
                    <a:lnTo>
                      <a:pt x="118" y="13"/>
                    </a:lnTo>
                    <a:lnTo>
                      <a:pt x="124" y="18"/>
                    </a:lnTo>
                    <a:lnTo>
                      <a:pt x="129" y="22"/>
                    </a:lnTo>
                    <a:lnTo>
                      <a:pt x="134" y="27"/>
                    </a:lnTo>
                    <a:lnTo>
                      <a:pt x="139" y="34"/>
                    </a:lnTo>
                    <a:lnTo>
                      <a:pt x="142" y="39"/>
                    </a:lnTo>
                    <a:lnTo>
                      <a:pt x="145" y="46"/>
                    </a:lnTo>
                    <a:lnTo>
                      <a:pt x="148" y="54"/>
                    </a:lnTo>
                    <a:lnTo>
                      <a:pt x="150" y="60"/>
                    </a:lnTo>
                    <a:lnTo>
                      <a:pt x="151" y="68"/>
                    </a:lnTo>
                    <a:lnTo>
                      <a:pt x="151" y="76"/>
                    </a:lnTo>
                    <a:lnTo>
                      <a:pt x="151" y="1203"/>
                    </a:lnTo>
                    <a:lnTo>
                      <a:pt x="151" y="1203"/>
                    </a:lnTo>
                    <a:lnTo>
                      <a:pt x="151" y="1210"/>
                    </a:lnTo>
                    <a:lnTo>
                      <a:pt x="150" y="1218"/>
                    </a:lnTo>
                    <a:lnTo>
                      <a:pt x="148" y="1225"/>
                    </a:lnTo>
                    <a:lnTo>
                      <a:pt x="145" y="1232"/>
                    </a:lnTo>
                    <a:lnTo>
                      <a:pt x="142" y="1239"/>
                    </a:lnTo>
                    <a:lnTo>
                      <a:pt x="139" y="1245"/>
                    </a:lnTo>
                    <a:lnTo>
                      <a:pt x="134" y="1251"/>
                    </a:lnTo>
                    <a:lnTo>
                      <a:pt x="129" y="1256"/>
                    </a:lnTo>
                    <a:lnTo>
                      <a:pt x="124" y="1261"/>
                    </a:lnTo>
                    <a:lnTo>
                      <a:pt x="118" y="1265"/>
                    </a:lnTo>
                    <a:lnTo>
                      <a:pt x="112" y="1269"/>
                    </a:lnTo>
                    <a:lnTo>
                      <a:pt x="105" y="1273"/>
                    </a:lnTo>
                    <a:lnTo>
                      <a:pt x="98" y="1275"/>
                    </a:lnTo>
                    <a:lnTo>
                      <a:pt x="91" y="1277"/>
                    </a:lnTo>
                    <a:lnTo>
                      <a:pt x="83" y="1278"/>
                    </a:lnTo>
                    <a:lnTo>
                      <a:pt x="75" y="1278"/>
                    </a:lnTo>
                    <a:lnTo>
                      <a:pt x="75" y="1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91"/>
              <p:cNvSpPr>
                <a:spLocks/>
              </p:cNvSpPr>
              <p:nvPr/>
            </p:nvSpPr>
            <p:spPr bwMode="auto">
              <a:xfrm>
                <a:off x="1058863" y="4867275"/>
                <a:ext cx="725488" cy="163513"/>
              </a:xfrm>
              <a:custGeom>
                <a:avLst/>
                <a:gdLst>
                  <a:gd name="T0" fmla="*/ 308 w 2742"/>
                  <a:gd name="T1" fmla="*/ 617 h 617"/>
                  <a:gd name="T2" fmla="*/ 261 w 2742"/>
                  <a:gd name="T3" fmla="*/ 614 h 617"/>
                  <a:gd name="T4" fmla="*/ 216 w 2742"/>
                  <a:gd name="T5" fmla="*/ 603 h 617"/>
                  <a:gd name="T6" fmla="*/ 175 w 2742"/>
                  <a:gd name="T7" fmla="*/ 587 h 617"/>
                  <a:gd name="T8" fmla="*/ 136 w 2742"/>
                  <a:gd name="T9" fmla="*/ 565 h 617"/>
                  <a:gd name="T10" fmla="*/ 101 w 2742"/>
                  <a:gd name="T11" fmla="*/ 536 h 617"/>
                  <a:gd name="T12" fmla="*/ 71 w 2742"/>
                  <a:gd name="T13" fmla="*/ 505 h 617"/>
                  <a:gd name="T14" fmla="*/ 45 w 2742"/>
                  <a:gd name="T15" fmla="*/ 469 h 617"/>
                  <a:gd name="T16" fmla="*/ 24 w 2742"/>
                  <a:gd name="T17" fmla="*/ 428 h 617"/>
                  <a:gd name="T18" fmla="*/ 10 w 2742"/>
                  <a:gd name="T19" fmla="*/ 385 h 617"/>
                  <a:gd name="T20" fmla="*/ 2 w 2742"/>
                  <a:gd name="T21" fmla="*/ 340 h 617"/>
                  <a:gd name="T22" fmla="*/ 0 w 2742"/>
                  <a:gd name="T23" fmla="*/ 309 h 617"/>
                  <a:gd name="T24" fmla="*/ 3 w 2742"/>
                  <a:gd name="T25" fmla="*/ 262 h 617"/>
                  <a:gd name="T26" fmla="*/ 14 w 2742"/>
                  <a:gd name="T27" fmla="*/ 217 h 617"/>
                  <a:gd name="T28" fmla="*/ 30 w 2742"/>
                  <a:gd name="T29" fmla="*/ 174 h 617"/>
                  <a:gd name="T30" fmla="*/ 52 w 2742"/>
                  <a:gd name="T31" fmla="*/ 136 h 617"/>
                  <a:gd name="T32" fmla="*/ 81 w 2742"/>
                  <a:gd name="T33" fmla="*/ 101 h 617"/>
                  <a:gd name="T34" fmla="*/ 112 w 2742"/>
                  <a:gd name="T35" fmla="*/ 71 h 617"/>
                  <a:gd name="T36" fmla="*/ 149 w 2742"/>
                  <a:gd name="T37" fmla="*/ 44 h 617"/>
                  <a:gd name="T38" fmla="*/ 189 w 2742"/>
                  <a:gd name="T39" fmla="*/ 25 h 617"/>
                  <a:gd name="T40" fmla="*/ 232 w 2742"/>
                  <a:gd name="T41" fmla="*/ 9 h 617"/>
                  <a:gd name="T42" fmla="*/ 276 w 2742"/>
                  <a:gd name="T43" fmla="*/ 2 h 617"/>
                  <a:gd name="T44" fmla="*/ 2593 w 2742"/>
                  <a:gd name="T45" fmla="*/ 0 h 617"/>
                  <a:gd name="T46" fmla="*/ 2608 w 2742"/>
                  <a:gd name="T47" fmla="*/ 2 h 617"/>
                  <a:gd name="T48" fmla="*/ 2629 w 2742"/>
                  <a:gd name="T49" fmla="*/ 9 h 617"/>
                  <a:gd name="T50" fmla="*/ 2646 w 2742"/>
                  <a:gd name="T51" fmla="*/ 22 h 617"/>
                  <a:gd name="T52" fmla="*/ 2659 w 2742"/>
                  <a:gd name="T53" fmla="*/ 40 h 617"/>
                  <a:gd name="T54" fmla="*/ 2667 w 2742"/>
                  <a:gd name="T55" fmla="*/ 61 h 617"/>
                  <a:gd name="T56" fmla="*/ 2668 w 2742"/>
                  <a:gd name="T57" fmla="*/ 76 h 617"/>
                  <a:gd name="T58" fmla="*/ 2665 w 2742"/>
                  <a:gd name="T59" fmla="*/ 98 h 617"/>
                  <a:gd name="T60" fmla="*/ 2655 w 2742"/>
                  <a:gd name="T61" fmla="*/ 118 h 617"/>
                  <a:gd name="T62" fmla="*/ 2641 w 2742"/>
                  <a:gd name="T63" fmla="*/ 134 h 617"/>
                  <a:gd name="T64" fmla="*/ 2622 w 2742"/>
                  <a:gd name="T65" fmla="*/ 145 h 617"/>
                  <a:gd name="T66" fmla="*/ 2600 w 2742"/>
                  <a:gd name="T67" fmla="*/ 151 h 617"/>
                  <a:gd name="T68" fmla="*/ 308 w 2742"/>
                  <a:gd name="T69" fmla="*/ 151 h 617"/>
                  <a:gd name="T70" fmla="*/ 262 w 2742"/>
                  <a:gd name="T71" fmla="*/ 158 h 617"/>
                  <a:gd name="T72" fmla="*/ 221 w 2742"/>
                  <a:gd name="T73" fmla="*/ 178 h 617"/>
                  <a:gd name="T74" fmla="*/ 187 w 2742"/>
                  <a:gd name="T75" fmla="*/ 208 h 617"/>
                  <a:gd name="T76" fmla="*/ 164 w 2742"/>
                  <a:gd name="T77" fmla="*/ 248 h 617"/>
                  <a:gd name="T78" fmla="*/ 152 w 2742"/>
                  <a:gd name="T79" fmla="*/ 293 h 617"/>
                  <a:gd name="T80" fmla="*/ 152 w 2742"/>
                  <a:gd name="T81" fmla="*/ 324 h 617"/>
                  <a:gd name="T82" fmla="*/ 164 w 2742"/>
                  <a:gd name="T83" fmla="*/ 370 h 617"/>
                  <a:gd name="T84" fmla="*/ 187 w 2742"/>
                  <a:gd name="T85" fmla="*/ 408 h 617"/>
                  <a:gd name="T86" fmla="*/ 221 w 2742"/>
                  <a:gd name="T87" fmla="*/ 439 h 617"/>
                  <a:gd name="T88" fmla="*/ 262 w 2742"/>
                  <a:gd name="T89" fmla="*/ 459 h 617"/>
                  <a:gd name="T90" fmla="*/ 308 w 2742"/>
                  <a:gd name="T91" fmla="*/ 465 h 617"/>
                  <a:gd name="T92" fmla="*/ 2675 w 2742"/>
                  <a:gd name="T93" fmla="*/ 466 h 617"/>
                  <a:gd name="T94" fmla="*/ 2696 w 2742"/>
                  <a:gd name="T95" fmla="*/ 472 h 617"/>
                  <a:gd name="T96" fmla="*/ 2715 w 2742"/>
                  <a:gd name="T97" fmla="*/ 483 h 617"/>
                  <a:gd name="T98" fmla="*/ 2729 w 2742"/>
                  <a:gd name="T99" fmla="*/ 499 h 617"/>
                  <a:gd name="T100" fmla="*/ 2739 w 2742"/>
                  <a:gd name="T101" fmla="*/ 519 h 617"/>
                  <a:gd name="T102" fmla="*/ 2742 w 2742"/>
                  <a:gd name="T103" fmla="*/ 542 h 617"/>
                  <a:gd name="T104" fmla="*/ 2741 w 2742"/>
                  <a:gd name="T105" fmla="*/ 557 h 617"/>
                  <a:gd name="T106" fmla="*/ 2734 w 2742"/>
                  <a:gd name="T107" fmla="*/ 578 h 617"/>
                  <a:gd name="T108" fmla="*/ 2721 w 2742"/>
                  <a:gd name="T109" fmla="*/ 595 h 617"/>
                  <a:gd name="T110" fmla="*/ 2703 w 2742"/>
                  <a:gd name="T111" fmla="*/ 607 h 617"/>
                  <a:gd name="T112" fmla="*/ 2682 w 2742"/>
                  <a:gd name="T113" fmla="*/ 615 h 617"/>
                  <a:gd name="T114" fmla="*/ 2667 w 2742"/>
                  <a:gd name="T11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42" h="617">
                    <a:moveTo>
                      <a:pt x="2667" y="617"/>
                    </a:moveTo>
                    <a:lnTo>
                      <a:pt x="308" y="617"/>
                    </a:lnTo>
                    <a:lnTo>
                      <a:pt x="308" y="617"/>
                    </a:lnTo>
                    <a:lnTo>
                      <a:pt x="293" y="616"/>
                    </a:lnTo>
                    <a:lnTo>
                      <a:pt x="276" y="615"/>
                    </a:lnTo>
                    <a:lnTo>
                      <a:pt x="261" y="614"/>
                    </a:lnTo>
                    <a:lnTo>
                      <a:pt x="246" y="611"/>
                    </a:lnTo>
                    <a:lnTo>
                      <a:pt x="232" y="607"/>
                    </a:lnTo>
                    <a:lnTo>
                      <a:pt x="216" y="603"/>
                    </a:lnTo>
                    <a:lnTo>
                      <a:pt x="202" y="599"/>
                    </a:lnTo>
                    <a:lnTo>
                      <a:pt x="189" y="593"/>
                    </a:lnTo>
                    <a:lnTo>
                      <a:pt x="175" y="587"/>
                    </a:lnTo>
                    <a:lnTo>
                      <a:pt x="162" y="580"/>
                    </a:lnTo>
                    <a:lnTo>
                      <a:pt x="149" y="572"/>
                    </a:lnTo>
                    <a:lnTo>
                      <a:pt x="136" y="565"/>
                    </a:lnTo>
                    <a:lnTo>
                      <a:pt x="124" y="556"/>
                    </a:lnTo>
                    <a:lnTo>
                      <a:pt x="112" y="546"/>
                    </a:lnTo>
                    <a:lnTo>
                      <a:pt x="101" y="536"/>
                    </a:lnTo>
                    <a:lnTo>
                      <a:pt x="91" y="526"/>
                    </a:lnTo>
                    <a:lnTo>
                      <a:pt x="81" y="516"/>
                    </a:lnTo>
                    <a:lnTo>
                      <a:pt x="71" y="505"/>
                    </a:lnTo>
                    <a:lnTo>
                      <a:pt x="61" y="493"/>
                    </a:lnTo>
                    <a:lnTo>
                      <a:pt x="52" y="481"/>
                    </a:lnTo>
                    <a:lnTo>
                      <a:pt x="45" y="469"/>
                    </a:lnTo>
                    <a:lnTo>
                      <a:pt x="37" y="455"/>
                    </a:lnTo>
                    <a:lnTo>
                      <a:pt x="30" y="442"/>
                    </a:lnTo>
                    <a:lnTo>
                      <a:pt x="24" y="428"/>
                    </a:lnTo>
                    <a:lnTo>
                      <a:pt x="18" y="415"/>
                    </a:lnTo>
                    <a:lnTo>
                      <a:pt x="14" y="400"/>
                    </a:lnTo>
                    <a:lnTo>
                      <a:pt x="10" y="385"/>
                    </a:lnTo>
                    <a:lnTo>
                      <a:pt x="6" y="370"/>
                    </a:lnTo>
                    <a:lnTo>
                      <a:pt x="3" y="356"/>
                    </a:lnTo>
                    <a:lnTo>
                      <a:pt x="2" y="340"/>
                    </a:lnTo>
                    <a:lnTo>
                      <a:pt x="0" y="324"/>
                    </a:lnTo>
                    <a:lnTo>
                      <a:pt x="0" y="309"/>
                    </a:lnTo>
                    <a:lnTo>
                      <a:pt x="0" y="309"/>
                    </a:lnTo>
                    <a:lnTo>
                      <a:pt x="0" y="293"/>
                    </a:lnTo>
                    <a:lnTo>
                      <a:pt x="2" y="277"/>
                    </a:lnTo>
                    <a:lnTo>
                      <a:pt x="3" y="262"/>
                    </a:lnTo>
                    <a:lnTo>
                      <a:pt x="6" y="247"/>
                    </a:lnTo>
                    <a:lnTo>
                      <a:pt x="10" y="231"/>
                    </a:lnTo>
                    <a:lnTo>
                      <a:pt x="14" y="217"/>
                    </a:lnTo>
                    <a:lnTo>
                      <a:pt x="18" y="203"/>
                    </a:lnTo>
                    <a:lnTo>
                      <a:pt x="24" y="189"/>
                    </a:lnTo>
                    <a:lnTo>
                      <a:pt x="30" y="174"/>
                    </a:lnTo>
                    <a:lnTo>
                      <a:pt x="37" y="161"/>
                    </a:lnTo>
                    <a:lnTo>
                      <a:pt x="45" y="148"/>
                    </a:lnTo>
                    <a:lnTo>
                      <a:pt x="52" y="136"/>
                    </a:lnTo>
                    <a:lnTo>
                      <a:pt x="61" y="124"/>
                    </a:lnTo>
                    <a:lnTo>
                      <a:pt x="71" y="112"/>
                    </a:lnTo>
                    <a:lnTo>
                      <a:pt x="81" y="101"/>
                    </a:lnTo>
                    <a:lnTo>
                      <a:pt x="91" y="90"/>
                    </a:lnTo>
                    <a:lnTo>
                      <a:pt x="101" y="80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6" y="53"/>
                    </a:lnTo>
                    <a:lnTo>
                      <a:pt x="149" y="44"/>
                    </a:lnTo>
                    <a:lnTo>
                      <a:pt x="162" y="38"/>
                    </a:lnTo>
                    <a:lnTo>
                      <a:pt x="175" y="30"/>
                    </a:lnTo>
                    <a:lnTo>
                      <a:pt x="189" y="25"/>
                    </a:lnTo>
                    <a:lnTo>
                      <a:pt x="202" y="19"/>
                    </a:lnTo>
                    <a:lnTo>
                      <a:pt x="216" y="14"/>
                    </a:lnTo>
                    <a:lnTo>
                      <a:pt x="232" y="9"/>
                    </a:lnTo>
                    <a:lnTo>
                      <a:pt x="246" y="6"/>
                    </a:lnTo>
                    <a:lnTo>
                      <a:pt x="261" y="4"/>
                    </a:lnTo>
                    <a:lnTo>
                      <a:pt x="276" y="2"/>
                    </a:lnTo>
                    <a:lnTo>
                      <a:pt x="293" y="1"/>
                    </a:lnTo>
                    <a:lnTo>
                      <a:pt x="308" y="0"/>
                    </a:lnTo>
                    <a:lnTo>
                      <a:pt x="2593" y="0"/>
                    </a:lnTo>
                    <a:lnTo>
                      <a:pt x="2593" y="0"/>
                    </a:lnTo>
                    <a:lnTo>
                      <a:pt x="2600" y="1"/>
                    </a:lnTo>
                    <a:lnTo>
                      <a:pt x="2608" y="2"/>
                    </a:lnTo>
                    <a:lnTo>
                      <a:pt x="2614" y="4"/>
                    </a:lnTo>
                    <a:lnTo>
                      <a:pt x="2622" y="6"/>
                    </a:lnTo>
                    <a:lnTo>
                      <a:pt x="2629" y="9"/>
                    </a:lnTo>
                    <a:lnTo>
                      <a:pt x="2635" y="13"/>
                    </a:lnTo>
                    <a:lnTo>
                      <a:pt x="2641" y="17"/>
                    </a:lnTo>
                    <a:lnTo>
                      <a:pt x="2646" y="22"/>
                    </a:lnTo>
                    <a:lnTo>
                      <a:pt x="2651" y="28"/>
                    </a:lnTo>
                    <a:lnTo>
                      <a:pt x="2655" y="33"/>
                    </a:lnTo>
                    <a:lnTo>
                      <a:pt x="2659" y="40"/>
                    </a:lnTo>
                    <a:lnTo>
                      <a:pt x="2663" y="47"/>
                    </a:lnTo>
                    <a:lnTo>
                      <a:pt x="2665" y="53"/>
                    </a:lnTo>
                    <a:lnTo>
                      <a:pt x="2667" y="61"/>
                    </a:lnTo>
                    <a:lnTo>
                      <a:pt x="2668" y="68"/>
                    </a:lnTo>
                    <a:lnTo>
                      <a:pt x="2668" y="76"/>
                    </a:lnTo>
                    <a:lnTo>
                      <a:pt x="2668" y="76"/>
                    </a:lnTo>
                    <a:lnTo>
                      <a:pt x="2668" y="84"/>
                    </a:lnTo>
                    <a:lnTo>
                      <a:pt x="2667" y="91"/>
                    </a:lnTo>
                    <a:lnTo>
                      <a:pt x="2665" y="98"/>
                    </a:lnTo>
                    <a:lnTo>
                      <a:pt x="2663" y="106"/>
                    </a:lnTo>
                    <a:lnTo>
                      <a:pt x="2659" y="112"/>
                    </a:lnTo>
                    <a:lnTo>
                      <a:pt x="2655" y="118"/>
                    </a:lnTo>
                    <a:lnTo>
                      <a:pt x="2651" y="124"/>
                    </a:lnTo>
                    <a:lnTo>
                      <a:pt x="2646" y="130"/>
                    </a:lnTo>
                    <a:lnTo>
                      <a:pt x="2641" y="134"/>
                    </a:lnTo>
                    <a:lnTo>
                      <a:pt x="2635" y="138"/>
                    </a:lnTo>
                    <a:lnTo>
                      <a:pt x="2629" y="143"/>
                    </a:lnTo>
                    <a:lnTo>
                      <a:pt x="2622" y="145"/>
                    </a:lnTo>
                    <a:lnTo>
                      <a:pt x="2614" y="148"/>
                    </a:lnTo>
                    <a:lnTo>
                      <a:pt x="2608" y="149"/>
                    </a:lnTo>
                    <a:lnTo>
                      <a:pt x="2600" y="151"/>
                    </a:lnTo>
                    <a:lnTo>
                      <a:pt x="2593" y="151"/>
                    </a:lnTo>
                    <a:lnTo>
                      <a:pt x="308" y="151"/>
                    </a:lnTo>
                    <a:lnTo>
                      <a:pt x="308" y="151"/>
                    </a:lnTo>
                    <a:lnTo>
                      <a:pt x="293" y="153"/>
                    </a:lnTo>
                    <a:lnTo>
                      <a:pt x="276" y="155"/>
                    </a:lnTo>
                    <a:lnTo>
                      <a:pt x="262" y="158"/>
                    </a:lnTo>
                    <a:lnTo>
                      <a:pt x="247" y="164"/>
                    </a:lnTo>
                    <a:lnTo>
                      <a:pt x="234" y="170"/>
                    </a:lnTo>
                    <a:lnTo>
                      <a:pt x="221" y="178"/>
                    </a:lnTo>
                    <a:lnTo>
                      <a:pt x="209" y="188"/>
                    </a:lnTo>
                    <a:lnTo>
                      <a:pt x="198" y="197"/>
                    </a:lnTo>
                    <a:lnTo>
                      <a:pt x="187" y="208"/>
                    </a:lnTo>
                    <a:lnTo>
                      <a:pt x="178" y="220"/>
                    </a:lnTo>
                    <a:lnTo>
                      <a:pt x="170" y="233"/>
                    </a:lnTo>
                    <a:lnTo>
                      <a:pt x="164" y="248"/>
                    </a:lnTo>
                    <a:lnTo>
                      <a:pt x="158" y="262"/>
                    </a:lnTo>
                    <a:lnTo>
                      <a:pt x="154" y="277"/>
                    </a:lnTo>
                    <a:lnTo>
                      <a:pt x="152" y="293"/>
                    </a:lnTo>
                    <a:lnTo>
                      <a:pt x="152" y="309"/>
                    </a:lnTo>
                    <a:lnTo>
                      <a:pt x="152" y="309"/>
                    </a:lnTo>
                    <a:lnTo>
                      <a:pt x="152" y="324"/>
                    </a:lnTo>
                    <a:lnTo>
                      <a:pt x="154" y="341"/>
                    </a:lnTo>
                    <a:lnTo>
                      <a:pt x="158" y="355"/>
                    </a:lnTo>
                    <a:lnTo>
                      <a:pt x="164" y="370"/>
                    </a:lnTo>
                    <a:lnTo>
                      <a:pt x="170" y="383"/>
                    </a:lnTo>
                    <a:lnTo>
                      <a:pt x="178" y="396"/>
                    </a:lnTo>
                    <a:lnTo>
                      <a:pt x="187" y="408"/>
                    </a:lnTo>
                    <a:lnTo>
                      <a:pt x="198" y="419"/>
                    </a:lnTo>
                    <a:lnTo>
                      <a:pt x="209" y="429"/>
                    </a:lnTo>
                    <a:lnTo>
                      <a:pt x="221" y="439"/>
                    </a:lnTo>
                    <a:lnTo>
                      <a:pt x="234" y="447"/>
                    </a:lnTo>
                    <a:lnTo>
                      <a:pt x="247" y="453"/>
                    </a:lnTo>
                    <a:lnTo>
                      <a:pt x="262" y="459"/>
                    </a:lnTo>
                    <a:lnTo>
                      <a:pt x="276" y="462"/>
                    </a:lnTo>
                    <a:lnTo>
                      <a:pt x="293" y="465"/>
                    </a:lnTo>
                    <a:lnTo>
                      <a:pt x="308" y="465"/>
                    </a:lnTo>
                    <a:lnTo>
                      <a:pt x="2667" y="465"/>
                    </a:lnTo>
                    <a:lnTo>
                      <a:pt x="2667" y="465"/>
                    </a:lnTo>
                    <a:lnTo>
                      <a:pt x="2675" y="466"/>
                    </a:lnTo>
                    <a:lnTo>
                      <a:pt x="2682" y="467"/>
                    </a:lnTo>
                    <a:lnTo>
                      <a:pt x="2689" y="469"/>
                    </a:lnTo>
                    <a:lnTo>
                      <a:pt x="2696" y="472"/>
                    </a:lnTo>
                    <a:lnTo>
                      <a:pt x="2703" y="475"/>
                    </a:lnTo>
                    <a:lnTo>
                      <a:pt x="2708" y="478"/>
                    </a:lnTo>
                    <a:lnTo>
                      <a:pt x="2715" y="483"/>
                    </a:lnTo>
                    <a:lnTo>
                      <a:pt x="2721" y="488"/>
                    </a:lnTo>
                    <a:lnTo>
                      <a:pt x="2725" y="494"/>
                    </a:lnTo>
                    <a:lnTo>
                      <a:pt x="2729" y="499"/>
                    </a:lnTo>
                    <a:lnTo>
                      <a:pt x="2734" y="506"/>
                    </a:lnTo>
                    <a:lnTo>
                      <a:pt x="2736" y="512"/>
                    </a:lnTo>
                    <a:lnTo>
                      <a:pt x="2739" y="519"/>
                    </a:lnTo>
                    <a:lnTo>
                      <a:pt x="2741" y="526"/>
                    </a:lnTo>
                    <a:lnTo>
                      <a:pt x="2742" y="534"/>
                    </a:lnTo>
                    <a:lnTo>
                      <a:pt x="2742" y="542"/>
                    </a:lnTo>
                    <a:lnTo>
                      <a:pt x="2742" y="542"/>
                    </a:lnTo>
                    <a:lnTo>
                      <a:pt x="2742" y="549"/>
                    </a:lnTo>
                    <a:lnTo>
                      <a:pt x="2741" y="557"/>
                    </a:lnTo>
                    <a:lnTo>
                      <a:pt x="2739" y="564"/>
                    </a:lnTo>
                    <a:lnTo>
                      <a:pt x="2736" y="571"/>
                    </a:lnTo>
                    <a:lnTo>
                      <a:pt x="2734" y="578"/>
                    </a:lnTo>
                    <a:lnTo>
                      <a:pt x="2729" y="583"/>
                    </a:lnTo>
                    <a:lnTo>
                      <a:pt x="2725" y="590"/>
                    </a:lnTo>
                    <a:lnTo>
                      <a:pt x="2721" y="595"/>
                    </a:lnTo>
                    <a:lnTo>
                      <a:pt x="2715" y="600"/>
                    </a:lnTo>
                    <a:lnTo>
                      <a:pt x="2708" y="604"/>
                    </a:lnTo>
                    <a:lnTo>
                      <a:pt x="2703" y="607"/>
                    </a:lnTo>
                    <a:lnTo>
                      <a:pt x="2696" y="611"/>
                    </a:lnTo>
                    <a:lnTo>
                      <a:pt x="2689" y="614"/>
                    </a:lnTo>
                    <a:lnTo>
                      <a:pt x="2682" y="615"/>
                    </a:lnTo>
                    <a:lnTo>
                      <a:pt x="2675" y="616"/>
                    </a:lnTo>
                    <a:lnTo>
                      <a:pt x="2667" y="617"/>
                    </a:lnTo>
                    <a:lnTo>
                      <a:pt x="2667" y="6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92"/>
              <p:cNvSpPr>
                <a:spLocks noEditPoints="1"/>
              </p:cNvSpPr>
              <p:nvPr/>
            </p:nvSpPr>
            <p:spPr bwMode="auto">
              <a:xfrm>
                <a:off x="1462088" y="5256213"/>
                <a:ext cx="428625" cy="646113"/>
              </a:xfrm>
              <a:custGeom>
                <a:avLst/>
                <a:gdLst>
                  <a:gd name="T0" fmla="*/ 1047 w 1617"/>
                  <a:gd name="T1" fmla="*/ 2439 h 2439"/>
                  <a:gd name="T2" fmla="*/ 998 w 1617"/>
                  <a:gd name="T3" fmla="*/ 2434 h 2439"/>
                  <a:gd name="T4" fmla="*/ 954 w 1617"/>
                  <a:gd name="T5" fmla="*/ 2419 h 2439"/>
                  <a:gd name="T6" fmla="*/ 913 w 1617"/>
                  <a:gd name="T7" fmla="*/ 2396 h 2439"/>
                  <a:gd name="T8" fmla="*/ 878 w 1617"/>
                  <a:gd name="T9" fmla="*/ 2365 h 2439"/>
                  <a:gd name="T10" fmla="*/ 849 w 1617"/>
                  <a:gd name="T11" fmla="*/ 2326 h 2439"/>
                  <a:gd name="T12" fmla="*/ 111 w 1617"/>
                  <a:gd name="T13" fmla="*/ 1857 h 2439"/>
                  <a:gd name="T14" fmla="*/ 92 w 1617"/>
                  <a:gd name="T15" fmla="*/ 1864 h 2439"/>
                  <a:gd name="T16" fmla="*/ 64 w 1617"/>
                  <a:gd name="T17" fmla="*/ 1864 h 2439"/>
                  <a:gd name="T18" fmla="*/ 37 w 1617"/>
                  <a:gd name="T19" fmla="*/ 1854 h 2439"/>
                  <a:gd name="T20" fmla="*/ 21 w 1617"/>
                  <a:gd name="T21" fmla="*/ 1841 h 2439"/>
                  <a:gd name="T22" fmla="*/ 6 w 1617"/>
                  <a:gd name="T23" fmla="*/ 1816 h 2439"/>
                  <a:gd name="T24" fmla="*/ 0 w 1617"/>
                  <a:gd name="T25" fmla="*/ 1787 h 2439"/>
                  <a:gd name="T26" fmla="*/ 53 w 1617"/>
                  <a:gd name="T27" fmla="*/ 73 h 2439"/>
                  <a:gd name="T28" fmla="*/ 61 w 1617"/>
                  <a:gd name="T29" fmla="*/ 44 h 2439"/>
                  <a:gd name="T30" fmla="*/ 78 w 1617"/>
                  <a:gd name="T31" fmla="*/ 20 h 2439"/>
                  <a:gd name="T32" fmla="*/ 95 w 1617"/>
                  <a:gd name="T33" fmla="*/ 8 h 2439"/>
                  <a:gd name="T34" fmla="*/ 124 w 1617"/>
                  <a:gd name="T35" fmla="*/ 0 h 2439"/>
                  <a:gd name="T36" fmla="*/ 154 w 1617"/>
                  <a:gd name="T37" fmla="*/ 3 h 2439"/>
                  <a:gd name="T38" fmla="*/ 876 w 1617"/>
                  <a:gd name="T39" fmla="*/ 503 h 2439"/>
                  <a:gd name="T40" fmla="*/ 1592 w 1617"/>
                  <a:gd name="T41" fmla="*/ 992 h 2439"/>
                  <a:gd name="T42" fmla="*/ 1610 w 1617"/>
                  <a:gd name="T43" fmla="*/ 1015 h 2439"/>
                  <a:gd name="T44" fmla="*/ 1617 w 1617"/>
                  <a:gd name="T45" fmla="*/ 1043 h 2439"/>
                  <a:gd name="T46" fmla="*/ 1616 w 1617"/>
                  <a:gd name="T47" fmla="*/ 1063 h 2439"/>
                  <a:gd name="T48" fmla="*/ 1605 w 1617"/>
                  <a:gd name="T49" fmla="*/ 1090 h 2439"/>
                  <a:gd name="T50" fmla="*/ 1584 w 1617"/>
                  <a:gd name="T51" fmla="*/ 1111 h 2439"/>
                  <a:gd name="T52" fmla="*/ 1510 w 1617"/>
                  <a:gd name="T53" fmla="*/ 1973 h 2439"/>
                  <a:gd name="T54" fmla="*/ 1528 w 1617"/>
                  <a:gd name="T55" fmla="*/ 2016 h 2439"/>
                  <a:gd name="T56" fmla="*/ 1535 w 1617"/>
                  <a:gd name="T57" fmla="*/ 2083 h 2439"/>
                  <a:gd name="T58" fmla="*/ 1524 w 1617"/>
                  <a:gd name="T59" fmla="*/ 2149 h 2439"/>
                  <a:gd name="T60" fmla="*/ 1506 w 1617"/>
                  <a:gd name="T61" fmla="*/ 2191 h 2439"/>
                  <a:gd name="T62" fmla="*/ 1464 w 1617"/>
                  <a:gd name="T63" fmla="*/ 2243 h 2439"/>
                  <a:gd name="T64" fmla="*/ 1409 w 1617"/>
                  <a:gd name="T65" fmla="*/ 2283 h 2439"/>
                  <a:gd name="T66" fmla="*/ 1138 w 1617"/>
                  <a:gd name="T67" fmla="*/ 2419 h 2439"/>
                  <a:gd name="T68" fmla="*/ 1100 w 1617"/>
                  <a:gd name="T69" fmla="*/ 2432 h 2439"/>
                  <a:gd name="T70" fmla="*/ 1060 w 1617"/>
                  <a:gd name="T71" fmla="*/ 2438 h 2439"/>
                  <a:gd name="T72" fmla="*/ 540 w 1617"/>
                  <a:gd name="T73" fmla="*/ 1476 h 2439"/>
                  <a:gd name="T74" fmla="*/ 565 w 1617"/>
                  <a:gd name="T75" fmla="*/ 1480 h 2439"/>
                  <a:gd name="T76" fmla="*/ 578 w 1617"/>
                  <a:gd name="T77" fmla="*/ 1486 h 2439"/>
                  <a:gd name="T78" fmla="*/ 595 w 1617"/>
                  <a:gd name="T79" fmla="*/ 1500 h 2439"/>
                  <a:gd name="T80" fmla="*/ 608 w 1617"/>
                  <a:gd name="T81" fmla="*/ 1517 h 2439"/>
                  <a:gd name="T82" fmla="*/ 982 w 1617"/>
                  <a:gd name="T83" fmla="*/ 2253 h 2439"/>
                  <a:gd name="T84" fmla="*/ 1005 w 1617"/>
                  <a:gd name="T85" fmla="*/ 2276 h 2439"/>
                  <a:gd name="T86" fmla="*/ 1036 w 1617"/>
                  <a:gd name="T87" fmla="*/ 2287 h 2439"/>
                  <a:gd name="T88" fmla="*/ 1056 w 1617"/>
                  <a:gd name="T89" fmla="*/ 2287 h 2439"/>
                  <a:gd name="T90" fmla="*/ 1083 w 1617"/>
                  <a:gd name="T91" fmla="*/ 2279 h 2439"/>
                  <a:gd name="T92" fmla="*/ 1347 w 1617"/>
                  <a:gd name="T93" fmla="*/ 2144 h 2439"/>
                  <a:gd name="T94" fmla="*/ 1365 w 1617"/>
                  <a:gd name="T95" fmla="*/ 2129 h 2439"/>
                  <a:gd name="T96" fmla="*/ 1378 w 1617"/>
                  <a:gd name="T97" fmla="*/ 2110 h 2439"/>
                  <a:gd name="T98" fmla="*/ 1382 w 1617"/>
                  <a:gd name="T99" fmla="*/ 2095 h 2439"/>
                  <a:gd name="T100" fmla="*/ 1384 w 1617"/>
                  <a:gd name="T101" fmla="*/ 2072 h 2439"/>
                  <a:gd name="T102" fmla="*/ 1379 w 1617"/>
                  <a:gd name="T103" fmla="*/ 2049 h 2439"/>
                  <a:gd name="T104" fmla="*/ 1007 w 1617"/>
                  <a:gd name="T105" fmla="*/ 1315 h 2439"/>
                  <a:gd name="T106" fmla="*/ 1001 w 1617"/>
                  <a:gd name="T107" fmla="*/ 1294 h 2439"/>
                  <a:gd name="T108" fmla="*/ 1000 w 1617"/>
                  <a:gd name="T109" fmla="*/ 1273 h 2439"/>
                  <a:gd name="T110" fmla="*/ 1003 w 1617"/>
                  <a:gd name="T111" fmla="*/ 1257 h 2439"/>
                  <a:gd name="T112" fmla="*/ 1014 w 1617"/>
                  <a:gd name="T113" fmla="*/ 1238 h 2439"/>
                  <a:gd name="T114" fmla="*/ 1029 w 1617"/>
                  <a:gd name="T115" fmla="*/ 1221 h 2439"/>
                  <a:gd name="T116" fmla="*/ 1393 w 1617"/>
                  <a:gd name="T117" fmla="*/ 1038 h 2439"/>
                  <a:gd name="T118" fmla="*/ 182 w 1617"/>
                  <a:gd name="T119" fmla="*/ 935 h 2439"/>
                  <a:gd name="T120" fmla="*/ 507 w 1617"/>
                  <a:gd name="T121" fmla="*/ 1485 h 2439"/>
                  <a:gd name="T122" fmla="*/ 532 w 1617"/>
                  <a:gd name="T123" fmla="*/ 1477 h 2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17" h="2439">
                    <a:moveTo>
                      <a:pt x="1047" y="2439"/>
                    </a:moveTo>
                    <a:lnTo>
                      <a:pt x="1047" y="2439"/>
                    </a:lnTo>
                    <a:lnTo>
                      <a:pt x="1047" y="2439"/>
                    </a:lnTo>
                    <a:lnTo>
                      <a:pt x="1030" y="2438"/>
                    </a:lnTo>
                    <a:lnTo>
                      <a:pt x="1015" y="2437"/>
                    </a:lnTo>
                    <a:lnTo>
                      <a:pt x="998" y="2434"/>
                    </a:lnTo>
                    <a:lnTo>
                      <a:pt x="983" y="2430"/>
                    </a:lnTo>
                    <a:lnTo>
                      <a:pt x="968" y="2425"/>
                    </a:lnTo>
                    <a:lnTo>
                      <a:pt x="954" y="2419"/>
                    </a:lnTo>
                    <a:lnTo>
                      <a:pt x="939" y="2413"/>
                    </a:lnTo>
                    <a:lnTo>
                      <a:pt x="926" y="2405"/>
                    </a:lnTo>
                    <a:lnTo>
                      <a:pt x="913" y="2396"/>
                    </a:lnTo>
                    <a:lnTo>
                      <a:pt x="900" y="2387"/>
                    </a:lnTo>
                    <a:lnTo>
                      <a:pt x="889" y="2377"/>
                    </a:lnTo>
                    <a:lnTo>
                      <a:pt x="878" y="2365"/>
                    </a:lnTo>
                    <a:lnTo>
                      <a:pt x="867" y="2353"/>
                    </a:lnTo>
                    <a:lnTo>
                      <a:pt x="857" y="2341"/>
                    </a:lnTo>
                    <a:lnTo>
                      <a:pt x="849" y="2326"/>
                    </a:lnTo>
                    <a:lnTo>
                      <a:pt x="841" y="2312"/>
                    </a:lnTo>
                    <a:lnTo>
                      <a:pt x="508" y="1654"/>
                    </a:lnTo>
                    <a:lnTo>
                      <a:pt x="111" y="1857"/>
                    </a:lnTo>
                    <a:lnTo>
                      <a:pt x="111" y="1857"/>
                    </a:lnTo>
                    <a:lnTo>
                      <a:pt x="102" y="1861"/>
                    </a:lnTo>
                    <a:lnTo>
                      <a:pt x="92" y="1864"/>
                    </a:lnTo>
                    <a:lnTo>
                      <a:pt x="82" y="1865"/>
                    </a:lnTo>
                    <a:lnTo>
                      <a:pt x="73" y="1865"/>
                    </a:lnTo>
                    <a:lnTo>
                      <a:pt x="64" y="1864"/>
                    </a:lnTo>
                    <a:lnTo>
                      <a:pt x="54" y="1862"/>
                    </a:lnTo>
                    <a:lnTo>
                      <a:pt x="45" y="1859"/>
                    </a:lnTo>
                    <a:lnTo>
                      <a:pt x="37" y="1854"/>
                    </a:lnTo>
                    <a:lnTo>
                      <a:pt x="37" y="1854"/>
                    </a:lnTo>
                    <a:lnTo>
                      <a:pt x="28" y="1848"/>
                    </a:lnTo>
                    <a:lnTo>
                      <a:pt x="21" y="1841"/>
                    </a:lnTo>
                    <a:lnTo>
                      <a:pt x="15" y="1833"/>
                    </a:lnTo>
                    <a:lnTo>
                      <a:pt x="9" y="1826"/>
                    </a:lnTo>
                    <a:lnTo>
                      <a:pt x="6" y="1816"/>
                    </a:lnTo>
                    <a:lnTo>
                      <a:pt x="3" y="1807"/>
                    </a:lnTo>
                    <a:lnTo>
                      <a:pt x="2" y="1797"/>
                    </a:lnTo>
                    <a:lnTo>
                      <a:pt x="0" y="1787"/>
                    </a:lnTo>
                    <a:lnTo>
                      <a:pt x="31" y="930"/>
                    </a:lnTo>
                    <a:lnTo>
                      <a:pt x="53" y="73"/>
                    </a:lnTo>
                    <a:lnTo>
                      <a:pt x="53" y="73"/>
                    </a:lnTo>
                    <a:lnTo>
                      <a:pt x="54" y="63"/>
                    </a:lnTo>
                    <a:lnTo>
                      <a:pt x="56" y="54"/>
                    </a:lnTo>
                    <a:lnTo>
                      <a:pt x="61" y="44"/>
                    </a:lnTo>
                    <a:lnTo>
                      <a:pt x="65" y="35"/>
                    </a:lnTo>
                    <a:lnTo>
                      <a:pt x="70" y="26"/>
                    </a:lnTo>
                    <a:lnTo>
                      <a:pt x="78" y="20"/>
                    </a:lnTo>
                    <a:lnTo>
                      <a:pt x="86" y="13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104" y="3"/>
                    </a:lnTo>
                    <a:lnTo>
                      <a:pt x="114" y="1"/>
                    </a:lnTo>
                    <a:lnTo>
                      <a:pt x="124" y="0"/>
                    </a:lnTo>
                    <a:lnTo>
                      <a:pt x="134" y="0"/>
                    </a:lnTo>
                    <a:lnTo>
                      <a:pt x="144" y="1"/>
                    </a:lnTo>
                    <a:lnTo>
                      <a:pt x="154" y="3"/>
                    </a:lnTo>
                    <a:lnTo>
                      <a:pt x="163" y="8"/>
                    </a:lnTo>
                    <a:lnTo>
                      <a:pt x="172" y="13"/>
                    </a:lnTo>
                    <a:lnTo>
                      <a:pt x="876" y="503"/>
                    </a:lnTo>
                    <a:lnTo>
                      <a:pt x="1584" y="985"/>
                    </a:lnTo>
                    <a:lnTo>
                      <a:pt x="1584" y="985"/>
                    </a:lnTo>
                    <a:lnTo>
                      <a:pt x="1592" y="992"/>
                    </a:lnTo>
                    <a:lnTo>
                      <a:pt x="1600" y="998"/>
                    </a:lnTo>
                    <a:lnTo>
                      <a:pt x="1605" y="1006"/>
                    </a:lnTo>
                    <a:lnTo>
                      <a:pt x="1610" y="1015"/>
                    </a:lnTo>
                    <a:lnTo>
                      <a:pt x="1614" y="1023"/>
                    </a:lnTo>
                    <a:lnTo>
                      <a:pt x="1616" y="1033"/>
                    </a:lnTo>
                    <a:lnTo>
                      <a:pt x="1617" y="1043"/>
                    </a:lnTo>
                    <a:lnTo>
                      <a:pt x="1617" y="1053"/>
                    </a:lnTo>
                    <a:lnTo>
                      <a:pt x="1617" y="1053"/>
                    </a:lnTo>
                    <a:lnTo>
                      <a:pt x="1616" y="1063"/>
                    </a:lnTo>
                    <a:lnTo>
                      <a:pt x="1614" y="1072"/>
                    </a:lnTo>
                    <a:lnTo>
                      <a:pt x="1610" y="1081"/>
                    </a:lnTo>
                    <a:lnTo>
                      <a:pt x="1605" y="1090"/>
                    </a:lnTo>
                    <a:lnTo>
                      <a:pt x="1599" y="1098"/>
                    </a:lnTo>
                    <a:lnTo>
                      <a:pt x="1592" y="1104"/>
                    </a:lnTo>
                    <a:lnTo>
                      <a:pt x="1584" y="1111"/>
                    </a:lnTo>
                    <a:lnTo>
                      <a:pt x="1576" y="1115"/>
                    </a:lnTo>
                    <a:lnTo>
                      <a:pt x="1177" y="1315"/>
                    </a:lnTo>
                    <a:lnTo>
                      <a:pt x="1510" y="1973"/>
                    </a:lnTo>
                    <a:lnTo>
                      <a:pt x="1510" y="1973"/>
                    </a:lnTo>
                    <a:lnTo>
                      <a:pt x="1520" y="1994"/>
                    </a:lnTo>
                    <a:lnTo>
                      <a:pt x="1528" y="2016"/>
                    </a:lnTo>
                    <a:lnTo>
                      <a:pt x="1532" y="2038"/>
                    </a:lnTo>
                    <a:lnTo>
                      <a:pt x="1535" y="2060"/>
                    </a:lnTo>
                    <a:lnTo>
                      <a:pt x="1535" y="2083"/>
                    </a:lnTo>
                    <a:lnTo>
                      <a:pt x="1534" y="2105"/>
                    </a:lnTo>
                    <a:lnTo>
                      <a:pt x="1530" y="2127"/>
                    </a:lnTo>
                    <a:lnTo>
                      <a:pt x="1524" y="2149"/>
                    </a:lnTo>
                    <a:lnTo>
                      <a:pt x="1524" y="2149"/>
                    </a:lnTo>
                    <a:lnTo>
                      <a:pt x="1516" y="2171"/>
                    </a:lnTo>
                    <a:lnTo>
                      <a:pt x="1506" y="2191"/>
                    </a:lnTo>
                    <a:lnTo>
                      <a:pt x="1494" y="2209"/>
                    </a:lnTo>
                    <a:lnTo>
                      <a:pt x="1479" y="2228"/>
                    </a:lnTo>
                    <a:lnTo>
                      <a:pt x="1464" y="2243"/>
                    </a:lnTo>
                    <a:lnTo>
                      <a:pt x="1448" y="2259"/>
                    </a:lnTo>
                    <a:lnTo>
                      <a:pt x="1429" y="2272"/>
                    </a:lnTo>
                    <a:lnTo>
                      <a:pt x="1409" y="2283"/>
                    </a:lnTo>
                    <a:lnTo>
                      <a:pt x="1150" y="2414"/>
                    </a:lnTo>
                    <a:lnTo>
                      <a:pt x="1150" y="2414"/>
                    </a:lnTo>
                    <a:lnTo>
                      <a:pt x="1138" y="2419"/>
                    </a:lnTo>
                    <a:lnTo>
                      <a:pt x="1126" y="2425"/>
                    </a:lnTo>
                    <a:lnTo>
                      <a:pt x="1113" y="2429"/>
                    </a:lnTo>
                    <a:lnTo>
                      <a:pt x="1100" y="2432"/>
                    </a:lnTo>
                    <a:lnTo>
                      <a:pt x="1087" y="2435"/>
                    </a:lnTo>
                    <a:lnTo>
                      <a:pt x="1074" y="2437"/>
                    </a:lnTo>
                    <a:lnTo>
                      <a:pt x="1060" y="2438"/>
                    </a:lnTo>
                    <a:lnTo>
                      <a:pt x="1047" y="2439"/>
                    </a:lnTo>
                    <a:lnTo>
                      <a:pt x="1047" y="2439"/>
                    </a:lnTo>
                    <a:close/>
                    <a:moveTo>
                      <a:pt x="540" y="1476"/>
                    </a:moveTo>
                    <a:lnTo>
                      <a:pt x="540" y="1476"/>
                    </a:lnTo>
                    <a:lnTo>
                      <a:pt x="553" y="1477"/>
                    </a:lnTo>
                    <a:lnTo>
                      <a:pt x="565" y="1480"/>
                    </a:lnTo>
                    <a:lnTo>
                      <a:pt x="565" y="1480"/>
                    </a:lnTo>
                    <a:lnTo>
                      <a:pt x="571" y="1482"/>
                    </a:lnTo>
                    <a:lnTo>
                      <a:pt x="578" y="1486"/>
                    </a:lnTo>
                    <a:lnTo>
                      <a:pt x="584" y="1490"/>
                    </a:lnTo>
                    <a:lnTo>
                      <a:pt x="590" y="1494"/>
                    </a:lnTo>
                    <a:lnTo>
                      <a:pt x="595" y="1500"/>
                    </a:lnTo>
                    <a:lnTo>
                      <a:pt x="601" y="1505"/>
                    </a:lnTo>
                    <a:lnTo>
                      <a:pt x="605" y="1511"/>
                    </a:lnTo>
                    <a:lnTo>
                      <a:pt x="608" y="1517"/>
                    </a:lnTo>
                    <a:lnTo>
                      <a:pt x="977" y="2244"/>
                    </a:lnTo>
                    <a:lnTo>
                      <a:pt x="977" y="2244"/>
                    </a:lnTo>
                    <a:lnTo>
                      <a:pt x="982" y="2253"/>
                    </a:lnTo>
                    <a:lnTo>
                      <a:pt x="989" y="2262"/>
                    </a:lnTo>
                    <a:lnTo>
                      <a:pt x="996" y="2270"/>
                    </a:lnTo>
                    <a:lnTo>
                      <a:pt x="1005" y="2276"/>
                    </a:lnTo>
                    <a:lnTo>
                      <a:pt x="1015" y="2281"/>
                    </a:lnTo>
                    <a:lnTo>
                      <a:pt x="1025" y="2285"/>
                    </a:lnTo>
                    <a:lnTo>
                      <a:pt x="1036" y="2287"/>
                    </a:lnTo>
                    <a:lnTo>
                      <a:pt x="1047" y="2287"/>
                    </a:lnTo>
                    <a:lnTo>
                      <a:pt x="1047" y="2287"/>
                    </a:lnTo>
                    <a:lnTo>
                      <a:pt x="1056" y="2287"/>
                    </a:lnTo>
                    <a:lnTo>
                      <a:pt x="1065" y="2285"/>
                    </a:lnTo>
                    <a:lnTo>
                      <a:pt x="1074" y="2283"/>
                    </a:lnTo>
                    <a:lnTo>
                      <a:pt x="1083" y="2279"/>
                    </a:lnTo>
                    <a:lnTo>
                      <a:pt x="1341" y="2148"/>
                    </a:lnTo>
                    <a:lnTo>
                      <a:pt x="1341" y="2148"/>
                    </a:lnTo>
                    <a:lnTo>
                      <a:pt x="1347" y="2144"/>
                    </a:lnTo>
                    <a:lnTo>
                      <a:pt x="1354" y="2140"/>
                    </a:lnTo>
                    <a:lnTo>
                      <a:pt x="1360" y="2135"/>
                    </a:lnTo>
                    <a:lnTo>
                      <a:pt x="1365" y="2129"/>
                    </a:lnTo>
                    <a:lnTo>
                      <a:pt x="1370" y="2123"/>
                    </a:lnTo>
                    <a:lnTo>
                      <a:pt x="1373" y="2117"/>
                    </a:lnTo>
                    <a:lnTo>
                      <a:pt x="1378" y="2110"/>
                    </a:lnTo>
                    <a:lnTo>
                      <a:pt x="1380" y="2102"/>
                    </a:lnTo>
                    <a:lnTo>
                      <a:pt x="1380" y="2102"/>
                    </a:lnTo>
                    <a:lnTo>
                      <a:pt x="1382" y="2095"/>
                    </a:lnTo>
                    <a:lnTo>
                      <a:pt x="1383" y="2087"/>
                    </a:lnTo>
                    <a:lnTo>
                      <a:pt x="1384" y="2079"/>
                    </a:lnTo>
                    <a:lnTo>
                      <a:pt x="1384" y="2072"/>
                    </a:lnTo>
                    <a:lnTo>
                      <a:pt x="1383" y="2064"/>
                    </a:lnTo>
                    <a:lnTo>
                      <a:pt x="1381" y="2056"/>
                    </a:lnTo>
                    <a:lnTo>
                      <a:pt x="1379" y="2049"/>
                    </a:lnTo>
                    <a:lnTo>
                      <a:pt x="1376" y="2042"/>
                    </a:lnTo>
                    <a:lnTo>
                      <a:pt x="1007" y="1315"/>
                    </a:lnTo>
                    <a:lnTo>
                      <a:pt x="1007" y="1315"/>
                    </a:lnTo>
                    <a:lnTo>
                      <a:pt x="1005" y="1309"/>
                    </a:lnTo>
                    <a:lnTo>
                      <a:pt x="1002" y="1302"/>
                    </a:lnTo>
                    <a:lnTo>
                      <a:pt x="1001" y="1294"/>
                    </a:lnTo>
                    <a:lnTo>
                      <a:pt x="1000" y="1287"/>
                    </a:lnTo>
                    <a:lnTo>
                      <a:pt x="1000" y="1279"/>
                    </a:lnTo>
                    <a:lnTo>
                      <a:pt x="1000" y="1273"/>
                    </a:lnTo>
                    <a:lnTo>
                      <a:pt x="1002" y="1265"/>
                    </a:lnTo>
                    <a:lnTo>
                      <a:pt x="1003" y="1257"/>
                    </a:lnTo>
                    <a:lnTo>
                      <a:pt x="1003" y="1257"/>
                    </a:lnTo>
                    <a:lnTo>
                      <a:pt x="1006" y="1251"/>
                    </a:lnTo>
                    <a:lnTo>
                      <a:pt x="1009" y="1244"/>
                    </a:lnTo>
                    <a:lnTo>
                      <a:pt x="1014" y="1238"/>
                    </a:lnTo>
                    <a:lnTo>
                      <a:pt x="1018" y="1232"/>
                    </a:lnTo>
                    <a:lnTo>
                      <a:pt x="1023" y="1227"/>
                    </a:lnTo>
                    <a:lnTo>
                      <a:pt x="1029" y="1221"/>
                    </a:lnTo>
                    <a:lnTo>
                      <a:pt x="1035" y="1217"/>
                    </a:lnTo>
                    <a:lnTo>
                      <a:pt x="1041" y="1214"/>
                    </a:lnTo>
                    <a:lnTo>
                      <a:pt x="1393" y="1038"/>
                    </a:lnTo>
                    <a:lnTo>
                      <a:pt x="791" y="628"/>
                    </a:lnTo>
                    <a:lnTo>
                      <a:pt x="201" y="218"/>
                    </a:lnTo>
                    <a:lnTo>
                      <a:pt x="182" y="935"/>
                    </a:lnTo>
                    <a:lnTo>
                      <a:pt x="157" y="1664"/>
                    </a:lnTo>
                    <a:lnTo>
                      <a:pt x="507" y="1485"/>
                    </a:lnTo>
                    <a:lnTo>
                      <a:pt x="507" y="1485"/>
                    </a:lnTo>
                    <a:lnTo>
                      <a:pt x="514" y="1481"/>
                    </a:lnTo>
                    <a:lnTo>
                      <a:pt x="523" y="1478"/>
                    </a:lnTo>
                    <a:lnTo>
                      <a:pt x="532" y="1477"/>
                    </a:lnTo>
                    <a:lnTo>
                      <a:pt x="540" y="1476"/>
                    </a:lnTo>
                    <a:lnTo>
                      <a:pt x="540" y="14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Grupa 4"/>
          <p:cNvGrpSpPr>
            <a:grpSpLocks noChangeAspect="1"/>
          </p:cNvGrpSpPr>
          <p:nvPr/>
        </p:nvGrpSpPr>
        <p:grpSpPr>
          <a:xfrm>
            <a:off x="2980303" y="4245879"/>
            <a:ext cx="900000" cy="900000"/>
            <a:chOff x="2977725" y="4134077"/>
            <a:chExt cx="996569" cy="996569"/>
          </a:xfrm>
        </p:grpSpPr>
        <p:sp>
          <p:nvSpPr>
            <p:cNvPr id="59" name="Owal 58"/>
            <p:cNvSpPr/>
            <p:nvPr/>
          </p:nvSpPr>
          <p:spPr>
            <a:xfrm>
              <a:off x="2977725" y="4134077"/>
              <a:ext cx="996569" cy="996569"/>
            </a:xfrm>
            <a:prstGeom prst="ellipse">
              <a:avLst/>
            </a:prstGeom>
            <a:solidFill>
              <a:srgbClr val="0354AD"/>
            </a:solidFill>
            <a:ln w="254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0" name="Grupa 59"/>
            <p:cNvGrpSpPr>
              <a:grpSpLocks noChangeAspect="1"/>
            </p:cNvGrpSpPr>
            <p:nvPr/>
          </p:nvGrpSpPr>
          <p:grpSpPr>
            <a:xfrm>
              <a:off x="3252285" y="4346034"/>
              <a:ext cx="434376" cy="576001"/>
              <a:chOff x="1050925" y="1084263"/>
              <a:chExt cx="725488" cy="962027"/>
            </a:xfrm>
            <a:solidFill>
              <a:schemeClr val="bg1"/>
            </a:solidFill>
          </p:grpSpPr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1058863" y="1262065"/>
                <a:ext cx="709612" cy="784225"/>
              </a:xfrm>
              <a:custGeom>
                <a:avLst/>
                <a:gdLst>
                  <a:gd name="T0" fmla="*/ 211 w 2684"/>
                  <a:gd name="T1" fmla="*/ 2965 h 2965"/>
                  <a:gd name="T2" fmla="*/ 148 w 2684"/>
                  <a:gd name="T3" fmla="*/ 2955 h 2965"/>
                  <a:gd name="T4" fmla="*/ 93 w 2684"/>
                  <a:gd name="T5" fmla="*/ 2929 h 2965"/>
                  <a:gd name="T6" fmla="*/ 48 w 2684"/>
                  <a:gd name="T7" fmla="*/ 2887 h 2965"/>
                  <a:gd name="T8" fmla="*/ 16 w 2684"/>
                  <a:gd name="T9" fmla="*/ 2836 h 2965"/>
                  <a:gd name="T10" fmla="*/ 1 w 2684"/>
                  <a:gd name="T11" fmla="*/ 2775 h 2965"/>
                  <a:gd name="T12" fmla="*/ 0 w 2684"/>
                  <a:gd name="T13" fmla="*/ 75 h 2965"/>
                  <a:gd name="T14" fmla="*/ 3 w 2684"/>
                  <a:gd name="T15" fmla="*/ 54 h 2965"/>
                  <a:gd name="T16" fmla="*/ 13 w 2684"/>
                  <a:gd name="T17" fmla="*/ 34 h 2965"/>
                  <a:gd name="T18" fmla="*/ 27 w 2684"/>
                  <a:gd name="T19" fmla="*/ 18 h 2965"/>
                  <a:gd name="T20" fmla="*/ 46 w 2684"/>
                  <a:gd name="T21" fmla="*/ 7 h 2965"/>
                  <a:gd name="T22" fmla="*/ 67 w 2684"/>
                  <a:gd name="T23" fmla="*/ 0 h 2965"/>
                  <a:gd name="T24" fmla="*/ 83 w 2684"/>
                  <a:gd name="T25" fmla="*/ 0 h 2965"/>
                  <a:gd name="T26" fmla="*/ 105 w 2684"/>
                  <a:gd name="T27" fmla="*/ 7 h 2965"/>
                  <a:gd name="T28" fmla="*/ 123 w 2684"/>
                  <a:gd name="T29" fmla="*/ 18 h 2965"/>
                  <a:gd name="T30" fmla="*/ 138 w 2684"/>
                  <a:gd name="T31" fmla="*/ 34 h 2965"/>
                  <a:gd name="T32" fmla="*/ 147 w 2684"/>
                  <a:gd name="T33" fmla="*/ 54 h 2965"/>
                  <a:gd name="T34" fmla="*/ 151 w 2684"/>
                  <a:gd name="T35" fmla="*/ 75 h 2965"/>
                  <a:gd name="T36" fmla="*/ 152 w 2684"/>
                  <a:gd name="T37" fmla="*/ 2765 h 2965"/>
                  <a:gd name="T38" fmla="*/ 168 w 2684"/>
                  <a:gd name="T39" fmla="*/ 2795 h 2965"/>
                  <a:gd name="T40" fmla="*/ 199 w 2684"/>
                  <a:gd name="T41" fmla="*/ 2812 h 2965"/>
                  <a:gd name="T42" fmla="*/ 2472 w 2684"/>
                  <a:gd name="T43" fmla="*/ 2813 h 2965"/>
                  <a:gd name="T44" fmla="*/ 2506 w 2684"/>
                  <a:gd name="T45" fmla="*/ 2803 h 2965"/>
                  <a:gd name="T46" fmla="*/ 2528 w 2684"/>
                  <a:gd name="T47" fmla="*/ 2777 h 2965"/>
                  <a:gd name="T48" fmla="*/ 2532 w 2684"/>
                  <a:gd name="T49" fmla="*/ 164 h 2965"/>
                  <a:gd name="T50" fmla="*/ 2533 w 2684"/>
                  <a:gd name="T51" fmla="*/ 149 h 2965"/>
                  <a:gd name="T52" fmla="*/ 2541 w 2684"/>
                  <a:gd name="T53" fmla="*/ 128 h 2965"/>
                  <a:gd name="T54" fmla="*/ 2554 w 2684"/>
                  <a:gd name="T55" fmla="*/ 110 h 2965"/>
                  <a:gd name="T56" fmla="*/ 2572 w 2684"/>
                  <a:gd name="T57" fmla="*/ 97 h 2965"/>
                  <a:gd name="T58" fmla="*/ 2592 w 2684"/>
                  <a:gd name="T59" fmla="*/ 90 h 2965"/>
                  <a:gd name="T60" fmla="*/ 2608 w 2684"/>
                  <a:gd name="T61" fmla="*/ 87 h 2965"/>
                  <a:gd name="T62" fmla="*/ 2631 w 2684"/>
                  <a:gd name="T63" fmla="*/ 92 h 2965"/>
                  <a:gd name="T64" fmla="*/ 2650 w 2684"/>
                  <a:gd name="T65" fmla="*/ 101 h 2965"/>
                  <a:gd name="T66" fmla="*/ 2667 w 2684"/>
                  <a:gd name="T67" fmla="*/ 116 h 2965"/>
                  <a:gd name="T68" fmla="*/ 2678 w 2684"/>
                  <a:gd name="T69" fmla="*/ 134 h 2965"/>
                  <a:gd name="T70" fmla="*/ 2683 w 2684"/>
                  <a:gd name="T71" fmla="*/ 156 h 2965"/>
                  <a:gd name="T72" fmla="*/ 2684 w 2684"/>
                  <a:gd name="T73" fmla="*/ 2753 h 2965"/>
                  <a:gd name="T74" fmla="*/ 2674 w 2684"/>
                  <a:gd name="T75" fmla="*/ 2816 h 2965"/>
                  <a:gd name="T76" fmla="*/ 2647 w 2684"/>
                  <a:gd name="T77" fmla="*/ 2871 h 2965"/>
                  <a:gd name="T78" fmla="*/ 2607 w 2684"/>
                  <a:gd name="T79" fmla="*/ 2917 h 2965"/>
                  <a:gd name="T80" fmla="*/ 2554 w 2684"/>
                  <a:gd name="T81" fmla="*/ 2949 h 2965"/>
                  <a:gd name="T82" fmla="*/ 2494 w 2684"/>
                  <a:gd name="T83" fmla="*/ 2964 h 2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84" h="2965">
                    <a:moveTo>
                      <a:pt x="2472" y="2965"/>
                    </a:moveTo>
                    <a:lnTo>
                      <a:pt x="211" y="2965"/>
                    </a:lnTo>
                    <a:lnTo>
                      <a:pt x="211" y="2965"/>
                    </a:lnTo>
                    <a:lnTo>
                      <a:pt x="190" y="2964"/>
                    </a:lnTo>
                    <a:lnTo>
                      <a:pt x="168" y="2961"/>
                    </a:lnTo>
                    <a:lnTo>
                      <a:pt x="148" y="2955"/>
                    </a:lnTo>
                    <a:lnTo>
                      <a:pt x="129" y="2949"/>
                    </a:lnTo>
                    <a:lnTo>
                      <a:pt x="110" y="2939"/>
                    </a:lnTo>
                    <a:lnTo>
                      <a:pt x="93" y="2929"/>
                    </a:lnTo>
                    <a:lnTo>
                      <a:pt x="76" y="2917"/>
                    </a:lnTo>
                    <a:lnTo>
                      <a:pt x="62" y="2903"/>
                    </a:lnTo>
                    <a:lnTo>
                      <a:pt x="48" y="2887"/>
                    </a:lnTo>
                    <a:lnTo>
                      <a:pt x="36" y="2871"/>
                    </a:lnTo>
                    <a:lnTo>
                      <a:pt x="25" y="2854"/>
                    </a:lnTo>
                    <a:lnTo>
                      <a:pt x="16" y="2836"/>
                    </a:lnTo>
                    <a:lnTo>
                      <a:pt x="9" y="2816"/>
                    </a:lnTo>
                    <a:lnTo>
                      <a:pt x="4" y="2795"/>
                    </a:lnTo>
                    <a:lnTo>
                      <a:pt x="1" y="2775"/>
                    </a:lnTo>
                    <a:lnTo>
                      <a:pt x="0" y="2753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1" y="60"/>
                    </a:lnTo>
                    <a:lnTo>
                      <a:pt x="3" y="54"/>
                    </a:lnTo>
                    <a:lnTo>
                      <a:pt x="5" y="46"/>
                    </a:lnTo>
                    <a:lnTo>
                      <a:pt x="8" y="39"/>
                    </a:lnTo>
                    <a:lnTo>
                      <a:pt x="13" y="34"/>
                    </a:lnTo>
                    <a:lnTo>
                      <a:pt x="17" y="27"/>
                    </a:lnTo>
                    <a:lnTo>
                      <a:pt x="22" y="22"/>
                    </a:lnTo>
                    <a:lnTo>
                      <a:pt x="27" y="18"/>
                    </a:lnTo>
                    <a:lnTo>
                      <a:pt x="32" y="13"/>
                    </a:lnTo>
                    <a:lnTo>
                      <a:pt x="39" y="9"/>
                    </a:lnTo>
                    <a:lnTo>
                      <a:pt x="46" y="7"/>
                    </a:lnTo>
                    <a:lnTo>
                      <a:pt x="53" y="3"/>
                    </a:lnTo>
                    <a:lnTo>
                      <a:pt x="60" y="2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2"/>
                    </a:lnTo>
                    <a:lnTo>
                      <a:pt x="98" y="3"/>
                    </a:lnTo>
                    <a:lnTo>
                      <a:pt x="105" y="7"/>
                    </a:lnTo>
                    <a:lnTo>
                      <a:pt x="111" y="9"/>
                    </a:lnTo>
                    <a:lnTo>
                      <a:pt x="118" y="13"/>
                    </a:lnTo>
                    <a:lnTo>
                      <a:pt x="123" y="18"/>
                    </a:lnTo>
                    <a:lnTo>
                      <a:pt x="129" y="22"/>
                    </a:lnTo>
                    <a:lnTo>
                      <a:pt x="134" y="27"/>
                    </a:lnTo>
                    <a:lnTo>
                      <a:pt x="138" y="34"/>
                    </a:lnTo>
                    <a:lnTo>
                      <a:pt x="142" y="39"/>
                    </a:lnTo>
                    <a:lnTo>
                      <a:pt x="145" y="46"/>
                    </a:lnTo>
                    <a:lnTo>
                      <a:pt x="147" y="54"/>
                    </a:lnTo>
                    <a:lnTo>
                      <a:pt x="149" y="60"/>
                    </a:lnTo>
                    <a:lnTo>
                      <a:pt x="151" y="68"/>
                    </a:lnTo>
                    <a:lnTo>
                      <a:pt x="151" y="75"/>
                    </a:lnTo>
                    <a:lnTo>
                      <a:pt x="151" y="2753"/>
                    </a:lnTo>
                    <a:lnTo>
                      <a:pt x="151" y="2753"/>
                    </a:lnTo>
                    <a:lnTo>
                      <a:pt x="152" y="2765"/>
                    </a:lnTo>
                    <a:lnTo>
                      <a:pt x="156" y="2777"/>
                    </a:lnTo>
                    <a:lnTo>
                      <a:pt x="161" y="2787"/>
                    </a:lnTo>
                    <a:lnTo>
                      <a:pt x="168" y="2795"/>
                    </a:lnTo>
                    <a:lnTo>
                      <a:pt x="178" y="2803"/>
                    </a:lnTo>
                    <a:lnTo>
                      <a:pt x="188" y="2809"/>
                    </a:lnTo>
                    <a:lnTo>
                      <a:pt x="199" y="2812"/>
                    </a:lnTo>
                    <a:lnTo>
                      <a:pt x="211" y="2813"/>
                    </a:lnTo>
                    <a:lnTo>
                      <a:pt x="2472" y="2813"/>
                    </a:lnTo>
                    <a:lnTo>
                      <a:pt x="2472" y="2813"/>
                    </a:lnTo>
                    <a:lnTo>
                      <a:pt x="2484" y="2812"/>
                    </a:lnTo>
                    <a:lnTo>
                      <a:pt x="2495" y="2809"/>
                    </a:lnTo>
                    <a:lnTo>
                      <a:pt x="2506" y="2803"/>
                    </a:lnTo>
                    <a:lnTo>
                      <a:pt x="2515" y="2795"/>
                    </a:lnTo>
                    <a:lnTo>
                      <a:pt x="2522" y="2787"/>
                    </a:lnTo>
                    <a:lnTo>
                      <a:pt x="2528" y="2777"/>
                    </a:lnTo>
                    <a:lnTo>
                      <a:pt x="2531" y="2765"/>
                    </a:lnTo>
                    <a:lnTo>
                      <a:pt x="2532" y="2753"/>
                    </a:lnTo>
                    <a:lnTo>
                      <a:pt x="2532" y="164"/>
                    </a:lnTo>
                    <a:lnTo>
                      <a:pt x="2532" y="164"/>
                    </a:lnTo>
                    <a:lnTo>
                      <a:pt x="2532" y="156"/>
                    </a:lnTo>
                    <a:lnTo>
                      <a:pt x="2533" y="149"/>
                    </a:lnTo>
                    <a:lnTo>
                      <a:pt x="2536" y="141"/>
                    </a:lnTo>
                    <a:lnTo>
                      <a:pt x="2539" y="134"/>
                    </a:lnTo>
                    <a:lnTo>
                      <a:pt x="2541" y="128"/>
                    </a:lnTo>
                    <a:lnTo>
                      <a:pt x="2545" y="121"/>
                    </a:lnTo>
                    <a:lnTo>
                      <a:pt x="2550" y="116"/>
                    </a:lnTo>
                    <a:lnTo>
                      <a:pt x="2554" y="110"/>
                    </a:lnTo>
                    <a:lnTo>
                      <a:pt x="2560" y="105"/>
                    </a:lnTo>
                    <a:lnTo>
                      <a:pt x="2566" y="101"/>
                    </a:lnTo>
                    <a:lnTo>
                      <a:pt x="2572" y="97"/>
                    </a:lnTo>
                    <a:lnTo>
                      <a:pt x="2578" y="94"/>
                    </a:lnTo>
                    <a:lnTo>
                      <a:pt x="2586" y="92"/>
                    </a:lnTo>
                    <a:lnTo>
                      <a:pt x="2592" y="90"/>
                    </a:lnTo>
                    <a:lnTo>
                      <a:pt x="2600" y="89"/>
                    </a:lnTo>
                    <a:lnTo>
                      <a:pt x="2608" y="87"/>
                    </a:lnTo>
                    <a:lnTo>
                      <a:pt x="2608" y="87"/>
                    </a:lnTo>
                    <a:lnTo>
                      <a:pt x="2615" y="89"/>
                    </a:lnTo>
                    <a:lnTo>
                      <a:pt x="2623" y="90"/>
                    </a:lnTo>
                    <a:lnTo>
                      <a:pt x="2631" y="92"/>
                    </a:lnTo>
                    <a:lnTo>
                      <a:pt x="2637" y="94"/>
                    </a:lnTo>
                    <a:lnTo>
                      <a:pt x="2644" y="97"/>
                    </a:lnTo>
                    <a:lnTo>
                      <a:pt x="2650" y="101"/>
                    </a:lnTo>
                    <a:lnTo>
                      <a:pt x="2656" y="105"/>
                    </a:lnTo>
                    <a:lnTo>
                      <a:pt x="2661" y="110"/>
                    </a:lnTo>
                    <a:lnTo>
                      <a:pt x="2667" y="116"/>
                    </a:lnTo>
                    <a:lnTo>
                      <a:pt x="2671" y="121"/>
                    </a:lnTo>
                    <a:lnTo>
                      <a:pt x="2674" y="128"/>
                    </a:lnTo>
                    <a:lnTo>
                      <a:pt x="2678" y="134"/>
                    </a:lnTo>
                    <a:lnTo>
                      <a:pt x="2680" y="141"/>
                    </a:lnTo>
                    <a:lnTo>
                      <a:pt x="2682" y="149"/>
                    </a:lnTo>
                    <a:lnTo>
                      <a:pt x="2683" y="156"/>
                    </a:lnTo>
                    <a:lnTo>
                      <a:pt x="2684" y="164"/>
                    </a:lnTo>
                    <a:lnTo>
                      <a:pt x="2684" y="2753"/>
                    </a:lnTo>
                    <a:lnTo>
                      <a:pt x="2684" y="2753"/>
                    </a:lnTo>
                    <a:lnTo>
                      <a:pt x="2683" y="2775"/>
                    </a:lnTo>
                    <a:lnTo>
                      <a:pt x="2680" y="2795"/>
                    </a:lnTo>
                    <a:lnTo>
                      <a:pt x="2674" y="2816"/>
                    </a:lnTo>
                    <a:lnTo>
                      <a:pt x="2667" y="2836"/>
                    </a:lnTo>
                    <a:lnTo>
                      <a:pt x="2658" y="2854"/>
                    </a:lnTo>
                    <a:lnTo>
                      <a:pt x="2647" y="2871"/>
                    </a:lnTo>
                    <a:lnTo>
                      <a:pt x="2635" y="2887"/>
                    </a:lnTo>
                    <a:lnTo>
                      <a:pt x="2622" y="2903"/>
                    </a:lnTo>
                    <a:lnTo>
                      <a:pt x="2607" y="2917"/>
                    </a:lnTo>
                    <a:lnTo>
                      <a:pt x="2590" y="2929"/>
                    </a:lnTo>
                    <a:lnTo>
                      <a:pt x="2573" y="2939"/>
                    </a:lnTo>
                    <a:lnTo>
                      <a:pt x="2554" y="2949"/>
                    </a:lnTo>
                    <a:lnTo>
                      <a:pt x="2536" y="2955"/>
                    </a:lnTo>
                    <a:lnTo>
                      <a:pt x="2515" y="2961"/>
                    </a:lnTo>
                    <a:lnTo>
                      <a:pt x="2494" y="2964"/>
                    </a:lnTo>
                    <a:lnTo>
                      <a:pt x="2472" y="2965"/>
                    </a:lnTo>
                    <a:lnTo>
                      <a:pt x="2472" y="29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5"/>
              <p:cNvSpPr>
                <a:spLocks/>
              </p:cNvSpPr>
              <p:nvPr/>
            </p:nvSpPr>
            <p:spPr bwMode="auto">
              <a:xfrm>
                <a:off x="1050925" y="1084263"/>
                <a:ext cx="706438" cy="163513"/>
              </a:xfrm>
              <a:custGeom>
                <a:avLst/>
                <a:gdLst>
                  <a:gd name="T0" fmla="*/ 308 w 2668"/>
                  <a:gd name="T1" fmla="*/ 617 h 617"/>
                  <a:gd name="T2" fmla="*/ 262 w 2668"/>
                  <a:gd name="T3" fmla="*/ 613 h 617"/>
                  <a:gd name="T4" fmla="*/ 218 w 2668"/>
                  <a:gd name="T5" fmla="*/ 602 h 617"/>
                  <a:gd name="T6" fmla="*/ 175 w 2668"/>
                  <a:gd name="T7" fmla="*/ 586 h 617"/>
                  <a:gd name="T8" fmla="*/ 137 w 2668"/>
                  <a:gd name="T9" fmla="*/ 564 h 617"/>
                  <a:gd name="T10" fmla="*/ 102 w 2668"/>
                  <a:gd name="T11" fmla="*/ 537 h 617"/>
                  <a:gd name="T12" fmla="*/ 71 w 2668"/>
                  <a:gd name="T13" fmla="*/ 504 h 617"/>
                  <a:gd name="T14" fmla="*/ 45 w 2668"/>
                  <a:gd name="T15" fmla="*/ 468 h 617"/>
                  <a:gd name="T16" fmla="*/ 24 w 2668"/>
                  <a:gd name="T17" fmla="*/ 429 h 617"/>
                  <a:gd name="T18" fmla="*/ 10 w 2668"/>
                  <a:gd name="T19" fmla="*/ 385 h 617"/>
                  <a:gd name="T20" fmla="*/ 2 w 2668"/>
                  <a:gd name="T21" fmla="*/ 340 h 617"/>
                  <a:gd name="T22" fmla="*/ 0 w 2668"/>
                  <a:gd name="T23" fmla="*/ 308 h 617"/>
                  <a:gd name="T24" fmla="*/ 5 w 2668"/>
                  <a:gd name="T25" fmla="*/ 261 h 617"/>
                  <a:gd name="T26" fmla="*/ 14 w 2668"/>
                  <a:gd name="T27" fmla="*/ 216 h 617"/>
                  <a:gd name="T28" fmla="*/ 31 w 2668"/>
                  <a:gd name="T29" fmla="*/ 175 h 617"/>
                  <a:gd name="T30" fmla="*/ 54 w 2668"/>
                  <a:gd name="T31" fmla="*/ 136 h 617"/>
                  <a:gd name="T32" fmla="*/ 81 w 2668"/>
                  <a:gd name="T33" fmla="*/ 101 h 617"/>
                  <a:gd name="T34" fmla="*/ 113 w 2668"/>
                  <a:gd name="T35" fmla="*/ 70 h 617"/>
                  <a:gd name="T36" fmla="*/ 149 w 2668"/>
                  <a:gd name="T37" fmla="*/ 45 h 617"/>
                  <a:gd name="T38" fmla="*/ 189 w 2668"/>
                  <a:gd name="T39" fmla="*/ 24 h 617"/>
                  <a:gd name="T40" fmla="*/ 232 w 2668"/>
                  <a:gd name="T41" fmla="*/ 10 h 617"/>
                  <a:gd name="T42" fmla="*/ 278 w 2668"/>
                  <a:gd name="T43" fmla="*/ 1 h 617"/>
                  <a:gd name="T44" fmla="*/ 2593 w 2668"/>
                  <a:gd name="T45" fmla="*/ 0 h 617"/>
                  <a:gd name="T46" fmla="*/ 2608 w 2668"/>
                  <a:gd name="T47" fmla="*/ 1 h 617"/>
                  <a:gd name="T48" fmla="*/ 2629 w 2668"/>
                  <a:gd name="T49" fmla="*/ 9 h 617"/>
                  <a:gd name="T50" fmla="*/ 2646 w 2668"/>
                  <a:gd name="T51" fmla="*/ 22 h 617"/>
                  <a:gd name="T52" fmla="*/ 2660 w 2668"/>
                  <a:gd name="T53" fmla="*/ 39 h 617"/>
                  <a:gd name="T54" fmla="*/ 2667 w 2668"/>
                  <a:gd name="T55" fmla="*/ 60 h 617"/>
                  <a:gd name="T56" fmla="*/ 2668 w 2668"/>
                  <a:gd name="T57" fmla="*/ 75 h 617"/>
                  <a:gd name="T58" fmla="*/ 2665 w 2668"/>
                  <a:gd name="T59" fmla="*/ 98 h 617"/>
                  <a:gd name="T60" fmla="*/ 2655 w 2668"/>
                  <a:gd name="T61" fmla="*/ 118 h 617"/>
                  <a:gd name="T62" fmla="*/ 2641 w 2668"/>
                  <a:gd name="T63" fmla="*/ 133 h 617"/>
                  <a:gd name="T64" fmla="*/ 2622 w 2668"/>
                  <a:gd name="T65" fmla="*/ 145 h 617"/>
                  <a:gd name="T66" fmla="*/ 2601 w 2668"/>
                  <a:gd name="T67" fmla="*/ 151 h 617"/>
                  <a:gd name="T68" fmla="*/ 308 w 2668"/>
                  <a:gd name="T69" fmla="*/ 151 h 617"/>
                  <a:gd name="T70" fmla="*/ 262 w 2668"/>
                  <a:gd name="T71" fmla="*/ 158 h 617"/>
                  <a:gd name="T72" fmla="*/ 221 w 2668"/>
                  <a:gd name="T73" fmla="*/ 178 h 617"/>
                  <a:gd name="T74" fmla="*/ 188 w 2668"/>
                  <a:gd name="T75" fmla="*/ 209 h 617"/>
                  <a:gd name="T76" fmla="*/ 164 w 2668"/>
                  <a:gd name="T77" fmla="*/ 247 h 617"/>
                  <a:gd name="T78" fmla="*/ 152 w 2668"/>
                  <a:gd name="T79" fmla="*/ 292 h 617"/>
                  <a:gd name="T80" fmla="*/ 152 w 2668"/>
                  <a:gd name="T81" fmla="*/ 325 h 617"/>
                  <a:gd name="T82" fmla="*/ 164 w 2668"/>
                  <a:gd name="T83" fmla="*/ 369 h 617"/>
                  <a:gd name="T84" fmla="*/ 188 w 2668"/>
                  <a:gd name="T85" fmla="*/ 408 h 617"/>
                  <a:gd name="T86" fmla="*/ 221 w 2668"/>
                  <a:gd name="T87" fmla="*/ 438 h 617"/>
                  <a:gd name="T88" fmla="*/ 262 w 2668"/>
                  <a:gd name="T89" fmla="*/ 458 h 617"/>
                  <a:gd name="T90" fmla="*/ 308 w 2668"/>
                  <a:gd name="T91" fmla="*/ 466 h 617"/>
                  <a:gd name="T92" fmla="*/ 553 w 2668"/>
                  <a:gd name="T93" fmla="*/ 466 h 617"/>
                  <a:gd name="T94" fmla="*/ 575 w 2668"/>
                  <a:gd name="T95" fmla="*/ 471 h 617"/>
                  <a:gd name="T96" fmla="*/ 594 w 2668"/>
                  <a:gd name="T97" fmla="*/ 483 h 617"/>
                  <a:gd name="T98" fmla="*/ 609 w 2668"/>
                  <a:gd name="T99" fmla="*/ 498 h 617"/>
                  <a:gd name="T100" fmla="*/ 618 w 2668"/>
                  <a:gd name="T101" fmla="*/ 518 h 617"/>
                  <a:gd name="T102" fmla="*/ 621 w 2668"/>
                  <a:gd name="T103" fmla="*/ 541 h 617"/>
                  <a:gd name="T104" fmla="*/ 620 w 2668"/>
                  <a:gd name="T105" fmla="*/ 556 h 617"/>
                  <a:gd name="T106" fmla="*/ 612 w 2668"/>
                  <a:gd name="T107" fmla="*/ 577 h 617"/>
                  <a:gd name="T108" fmla="*/ 599 w 2668"/>
                  <a:gd name="T109" fmla="*/ 595 h 617"/>
                  <a:gd name="T110" fmla="*/ 582 w 2668"/>
                  <a:gd name="T111" fmla="*/ 608 h 617"/>
                  <a:gd name="T112" fmla="*/ 561 w 2668"/>
                  <a:gd name="T113" fmla="*/ 615 h 617"/>
                  <a:gd name="T114" fmla="*/ 546 w 2668"/>
                  <a:gd name="T11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8" h="617">
                    <a:moveTo>
                      <a:pt x="546" y="617"/>
                    </a:moveTo>
                    <a:lnTo>
                      <a:pt x="308" y="617"/>
                    </a:lnTo>
                    <a:lnTo>
                      <a:pt x="308" y="617"/>
                    </a:lnTo>
                    <a:lnTo>
                      <a:pt x="293" y="617"/>
                    </a:lnTo>
                    <a:lnTo>
                      <a:pt x="278" y="615"/>
                    </a:lnTo>
                    <a:lnTo>
                      <a:pt x="262" y="613"/>
                    </a:lnTo>
                    <a:lnTo>
                      <a:pt x="247" y="610"/>
                    </a:lnTo>
                    <a:lnTo>
                      <a:pt x="232" y="607"/>
                    </a:lnTo>
                    <a:lnTo>
                      <a:pt x="218" y="602"/>
                    </a:lnTo>
                    <a:lnTo>
                      <a:pt x="203" y="598"/>
                    </a:lnTo>
                    <a:lnTo>
                      <a:pt x="189" y="592"/>
                    </a:lnTo>
                    <a:lnTo>
                      <a:pt x="175" y="586"/>
                    </a:lnTo>
                    <a:lnTo>
                      <a:pt x="162" y="579"/>
                    </a:lnTo>
                    <a:lnTo>
                      <a:pt x="149" y="572"/>
                    </a:lnTo>
                    <a:lnTo>
                      <a:pt x="137" y="564"/>
                    </a:lnTo>
                    <a:lnTo>
                      <a:pt x="125" y="555"/>
                    </a:lnTo>
                    <a:lnTo>
                      <a:pt x="113" y="547"/>
                    </a:lnTo>
                    <a:lnTo>
                      <a:pt x="102" y="537"/>
                    </a:lnTo>
                    <a:lnTo>
                      <a:pt x="91" y="526"/>
                    </a:lnTo>
                    <a:lnTo>
                      <a:pt x="81" y="516"/>
                    </a:lnTo>
                    <a:lnTo>
                      <a:pt x="71" y="504"/>
                    </a:lnTo>
                    <a:lnTo>
                      <a:pt x="61" y="493"/>
                    </a:lnTo>
                    <a:lnTo>
                      <a:pt x="54" y="481"/>
                    </a:lnTo>
                    <a:lnTo>
                      <a:pt x="45" y="468"/>
                    </a:lnTo>
                    <a:lnTo>
                      <a:pt x="37" y="455"/>
                    </a:lnTo>
                    <a:lnTo>
                      <a:pt x="31" y="442"/>
                    </a:lnTo>
                    <a:lnTo>
                      <a:pt x="24" y="429"/>
                    </a:lnTo>
                    <a:lnTo>
                      <a:pt x="19" y="414"/>
                    </a:lnTo>
                    <a:lnTo>
                      <a:pt x="14" y="400"/>
                    </a:lnTo>
                    <a:lnTo>
                      <a:pt x="10" y="385"/>
                    </a:lnTo>
                    <a:lnTo>
                      <a:pt x="7" y="371"/>
                    </a:lnTo>
                    <a:lnTo>
                      <a:pt x="5" y="355"/>
                    </a:lnTo>
                    <a:lnTo>
                      <a:pt x="2" y="340"/>
                    </a:lnTo>
                    <a:lnTo>
                      <a:pt x="1" y="325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" y="293"/>
                    </a:lnTo>
                    <a:lnTo>
                      <a:pt x="2" y="277"/>
                    </a:lnTo>
                    <a:lnTo>
                      <a:pt x="5" y="261"/>
                    </a:lnTo>
                    <a:lnTo>
                      <a:pt x="7" y="246"/>
                    </a:lnTo>
                    <a:lnTo>
                      <a:pt x="10" y="232"/>
                    </a:lnTo>
                    <a:lnTo>
                      <a:pt x="14" y="216"/>
                    </a:lnTo>
                    <a:lnTo>
                      <a:pt x="19" y="202"/>
                    </a:lnTo>
                    <a:lnTo>
                      <a:pt x="24" y="188"/>
                    </a:lnTo>
                    <a:lnTo>
                      <a:pt x="31" y="175"/>
                    </a:lnTo>
                    <a:lnTo>
                      <a:pt x="37" y="162"/>
                    </a:lnTo>
                    <a:lnTo>
                      <a:pt x="45" y="149"/>
                    </a:lnTo>
                    <a:lnTo>
                      <a:pt x="54" y="136"/>
                    </a:lnTo>
                    <a:lnTo>
                      <a:pt x="61" y="123"/>
                    </a:lnTo>
                    <a:lnTo>
                      <a:pt x="71" y="113"/>
                    </a:lnTo>
                    <a:lnTo>
                      <a:pt x="81" y="101"/>
                    </a:lnTo>
                    <a:lnTo>
                      <a:pt x="91" y="91"/>
                    </a:lnTo>
                    <a:lnTo>
                      <a:pt x="102" y="80"/>
                    </a:lnTo>
                    <a:lnTo>
                      <a:pt x="113" y="70"/>
                    </a:lnTo>
                    <a:lnTo>
                      <a:pt x="125" y="61"/>
                    </a:lnTo>
                    <a:lnTo>
                      <a:pt x="137" y="52"/>
                    </a:lnTo>
                    <a:lnTo>
                      <a:pt x="149" y="45"/>
                    </a:lnTo>
                    <a:lnTo>
                      <a:pt x="162" y="37"/>
                    </a:lnTo>
                    <a:lnTo>
                      <a:pt x="175" y="31"/>
                    </a:lnTo>
                    <a:lnTo>
                      <a:pt x="189" y="24"/>
                    </a:lnTo>
                    <a:lnTo>
                      <a:pt x="203" y="19"/>
                    </a:lnTo>
                    <a:lnTo>
                      <a:pt x="218" y="14"/>
                    </a:lnTo>
                    <a:lnTo>
                      <a:pt x="232" y="10"/>
                    </a:lnTo>
                    <a:lnTo>
                      <a:pt x="247" y="7"/>
                    </a:lnTo>
                    <a:lnTo>
                      <a:pt x="262" y="3"/>
                    </a:lnTo>
                    <a:lnTo>
                      <a:pt x="278" y="1"/>
                    </a:lnTo>
                    <a:lnTo>
                      <a:pt x="293" y="0"/>
                    </a:lnTo>
                    <a:lnTo>
                      <a:pt x="308" y="0"/>
                    </a:lnTo>
                    <a:lnTo>
                      <a:pt x="2593" y="0"/>
                    </a:lnTo>
                    <a:lnTo>
                      <a:pt x="2593" y="0"/>
                    </a:lnTo>
                    <a:lnTo>
                      <a:pt x="2601" y="0"/>
                    </a:lnTo>
                    <a:lnTo>
                      <a:pt x="2608" y="1"/>
                    </a:lnTo>
                    <a:lnTo>
                      <a:pt x="2616" y="3"/>
                    </a:lnTo>
                    <a:lnTo>
                      <a:pt x="2622" y="5"/>
                    </a:lnTo>
                    <a:lnTo>
                      <a:pt x="2629" y="9"/>
                    </a:lnTo>
                    <a:lnTo>
                      <a:pt x="2636" y="13"/>
                    </a:lnTo>
                    <a:lnTo>
                      <a:pt x="2641" y="17"/>
                    </a:lnTo>
                    <a:lnTo>
                      <a:pt x="2646" y="22"/>
                    </a:lnTo>
                    <a:lnTo>
                      <a:pt x="2651" y="27"/>
                    </a:lnTo>
                    <a:lnTo>
                      <a:pt x="2655" y="33"/>
                    </a:lnTo>
                    <a:lnTo>
                      <a:pt x="2660" y="39"/>
                    </a:lnTo>
                    <a:lnTo>
                      <a:pt x="2663" y="46"/>
                    </a:lnTo>
                    <a:lnTo>
                      <a:pt x="2665" y="52"/>
                    </a:lnTo>
                    <a:lnTo>
                      <a:pt x="2667" y="60"/>
                    </a:lnTo>
                    <a:lnTo>
                      <a:pt x="2668" y="68"/>
                    </a:lnTo>
                    <a:lnTo>
                      <a:pt x="2668" y="75"/>
                    </a:lnTo>
                    <a:lnTo>
                      <a:pt x="2668" y="75"/>
                    </a:lnTo>
                    <a:lnTo>
                      <a:pt x="2668" y="83"/>
                    </a:lnTo>
                    <a:lnTo>
                      <a:pt x="2667" y="91"/>
                    </a:lnTo>
                    <a:lnTo>
                      <a:pt x="2665" y="98"/>
                    </a:lnTo>
                    <a:lnTo>
                      <a:pt x="2663" y="105"/>
                    </a:lnTo>
                    <a:lnTo>
                      <a:pt x="2660" y="111"/>
                    </a:lnTo>
                    <a:lnTo>
                      <a:pt x="2655" y="118"/>
                    </a:lnTo>
                    <a:lnTo>
                      <a:pt x="2651" y="123"/>
                    </a:lnTo>
                    <a:lnTo>
                      <a:pt x="2646" y="129"/>
                    </a:lnTo>
                    <a:lnTo>
                      <a:pt x="2641" y="133"/>
                    </a:lnTo>
                    <a:lnTo>
                      <a:pt x="2636" y="138"/>
                    </a:lnTo>
                    <a:lnTo>
                      <a:pt x="2629" y="142"/>
                    </a:lnTo>
                    <a:lnTo>
                      <a:pt x="2622" y="145"/>
                    </a:lnTo>
                    <a:lnTo>
                      <a:pt x="2616" y="148"/>
                    </a:lnTo>
                    <a:lnTo>
                      <a:pt x="2608" y="150"/>
                    </a:lnTo>
                    <a:lnTo>
                      <a:pt x="2601" y="151"/>
                    </a:lnTo>
                    <a:lnTo>
                      <a:pt x="2593" y="151"/>
                    </a:lnTo>
                    <a:lnTo>
                      <a:pt x="308" y="151"/>
                    </a:lnTo>
                    <a:lnTo>
                      <a:pt x="308" y="151"/>
                    </a:lnTo>
                    <a:lnTo>
                      <a:pt x="293" y="152"/>
                    </a:lnTo>
                    <a:lnTo>
                      <a:pt x="278" y="154"/>
                    </a:lnTo>
                    <a:lnTo>
                      <a:pt x="262" y="158"/>
                    </a:lnTo>
                    <a:lnTo>
                      <a:pt x="248" y="164"/>
                    </a:lnTo>
                    <a:lnTo>
                      <a:pt x="234" y="171"/>
                    </a:lnTo>
                    <a:lnTo>
                      <a:pt x="221" y="178"/>
                    </a:lnTo>
                    <a:lnTo>
                      <a:pt x="209" y="187"/>
                    </a:lnTo>
                    <a:lnTo>
                      <a:pt x="198" y="197"/>
                    </a:lnTo>
                    <a:lnTo>
                      <a:pt x="188" y="209"/>
                    </a:lnTo>
                    <a:lnTo>
                      <a:pt x="178" y="221"/>
                    </a:lnTo>
                    <a:lnTo>
                      <a:pt x="171" y="234"/>
                    </a:lnTo>
                    <a:lnTo>
                      <a:pt x="164" y="247"/>
                    </a:lnTo>
                    <a:lnTo>
                      <a:pt x="159" y="261"/>
                    </a:lnTo>
                    <a:lnTo>
                      <a:pt x="155" y="277"/>
                    </a:lnTo>
                    <a:lnTo>
                      <a:pt x="152" y="292"/>
                    </a:lnTo>
                    <a:lnTo>
                      <a:pt x="152" y="308"/>
                    </a:lnTo>
                    <a:lnTo>
                      <a:pt x="152" y="308"/>
                    </a:lnTo>
                    <a:lnTo>
                      <a:pt x="152" y="325"/>
                    </a:lnTo>
                    <a:lnTo>
                      <a:pt x="155" y="340"/>
                    </a:lnTo>
                    <a:lnTo>
                      <a:pt x="159" y="355"/>
                    </a:lnTo>
                    <a:lnTo>
                      <a:pt x="164" y="369"/>
                    </a:lnTo>
                    <a:lnTo>
                      <a:pt x="171" y="383"/>
                    </a:lnTo>
                    <a:lnTo>
                      <a:pt x="178" y="396"/>
                    </a:lnTo>
                    <a:lnTo>
                      <a:pt x="188" y="408"/>
                    </a:lnTo>
                    <a:lnTo>
                      <a:pt x="198" y="420"/>
                    </a:lnTo>
                    <a:lnTo>
                      <a:pt x="209" y="430"/>
                    </a:lnTo>
                    <a:lnTo>
                      <a:pt x="221" y="438"/>
                    </a:lnTo>
                    <a:lnTo>
                      <a:pt x="234" y="446"/>
                    </a:lnTo>
                    <a:lnTo>
                      <a:pt x="248" y="453"/>
                    </a:lnTo>
                    <a:lnTo>
                      <a:pt x="262" y="458"/>
                    </a:lnTo>
                    <a:lnTo>
                      <a:pt x="278" y="462"/>
                    </a:lnTo>
                    <a:lnTo>
                      <a:pt x="293" y="465"/>
                    </a:lnTo>
                    <a:lnTo>
                      <a:pt x="308" y="466"/>
                    </a:lnTo>
                    <a:lnTo>
                      <a:pt x="546" y="466"/>
                    </a:lnTo>
                    <a:lnTo>
                      <a:pt x="546" y="466"/>
                    </a:lnTo>
                    <a:lnTo>
                      <a:pt x="553" y="466"/>
                    </a:lnTo>
                    <a:lnTo>
                      <a:pt x="561" y="467"/>
                    </a:lnTo>
                    <a:lnTo>
                      <a:pt x="569" y="469"/>
                    </a:lnTo>
                    <a:lnTo>
                      <a:pt x="575" y="471"/>
                    </a:lnTo>
                    <a:lnTo>
                      <a:pt x="582" y="474"/>
                    </a:lnTo>
                    <a:lnTo>
                      <a:pt x="588" y="479"/>
                    </a:lnTo>
                    <a:lnTo>
                      <a:pt x="594" y="483"/>
                    </a:lnTo>
                    <a:lnTo>
                      <a:pt x="599" y="488"/>
                    </a:lnTo>
                    <a:lnTo>
                      <a:pt x="605" y="493"/>
                    </a:lnTo>
                    <a:lnTo>
                      <a:pt x="609" y="498"/>
                    </a:lnTo>
                    <a:lnTo>
                      <a:pt x="612" y="505"/>
                    </a:lnTo>
                    <a:lnTo>
                      <a:pt x="616" y="512"/>
                    </a:lnTo>
                    <a:lnTo>
                      <a:pt x="618" y="518"/>
                    </a:lnTo>
                    <a:lnTo>
                      <a:pt x="620" y="526"/>
                    </a:lnTo>
                    <a:lnTo>
                      <a:pt x="621" y="533"/>
                    </a:lnTo>
                    <a:lnTo>
                      <a:pt x="621" y="541"/>
                    </a:lnTo>
                    <a:lnTo>
                      <a:pt x="621" y="541"/>
                    </a:lnTo>
                    <a:lnTo>
                      <a:pt x="621" y="549"/>
                    </a:lnTo>
                    <a:lnTo>
                      <a:pt x="620" y="556"/>
                    </a:lnTo>
                    <a:lnTo>
                      <a:pt x="618" y="564"/>
                    </a:lnTo>
                    <a:lnTo>
                      <a:pt x="616" y="571"/>
                    </a:lnTo>
                    <a:lnTo>
                      <a:pt x="612" y="577"/>
                    </a:lnTo>
                    <a:lnTo>
                      <a:pt x="609" y="584"/>
                    </a:lnTo>
                    <a:lnTo>
                      <a:pt x="605" y="589"/>
                    </a:lnTo>
                    <a:lnTo>
                      <a:pt x="599" y="595"/>
                    </a:lnTo>
                    <a:lnTo>
                      <a:pt x="594" y="599"/>
                    </a:lnTo>
                    <a:lnTo>
                      <a:pt x="588" y="603"/>
                    </a:lnTo>
                    <a:lnTo>
                      <a:pt x="582" y="608"/>
                    </a:lnTo>
                    <a:lnTo>
                      <a:pt x="575" y="611"/>
                    </a:lnTo>
                    <a:lnTo>
                      <a:pt x="569" y="613"/>
                    </a:lnTo>
                    <a:lnTo>
                      <a:pt x="561" y="615"/>
                    </a:lnTo>
                    <a:lnTo>
                      <a:pt x="553" y="617"/>
                    </a:lnTo>
                    <a:lnTo>
                      <a:pt x="546" y="617"/>
                    </a:lnTo>
                    <a:lnTo>
                      <a:pt x="546" y="6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6"/>
              <p:cNvSpPr>
                <a:spLocks/>
              </p:cNvSpPr>
              <p:nvPr/>
            </p:nvSpPr>
            <p:spPr bwMode="auto">
              <a:xfrm>
                <a:off x="1433513" y="1208088"/>
                <a:ext cx="342900" cy="39688"/>
              </a:xfrm>
              <a:custGeom>
                <a:avLst/>
                <a:gdLst>
                  <a:gd name="T0" fmla="*/ 76 w 1298"/>
                  <a:gd name="T1" fmla="*/ 151 h 151"/>
                  <a:gd name="T2" fmla="*/ 68 w 1298"/>
                  <a:gd name="T3" fmla="*/ 151 h 151"/>
                  <a:gd name="T4" fmla="*/ 54 w 1298"/>
                  <a:gd name="T5" fmla="*/ 147 h 151"/>
                  <a:gd name="T6" fmla="*/ 40 w 1298"/>
                  <a:gd name="T7" fmla="*/ 142 h 151"/>
                  <a:gd name="T8" fmla="*/ 28 w 1298"/>
                  <a:gd name="T9" fmla="*/ 133 h 151"/>
                  <a:gd name="T10" fmla="*/ 18 w 1298"/>
                  <a:gd name="T11" fmla="*/ 123 h 151"/>
                  <a:gd name="T12" fmla="*/ 9 w 1298"/>
                  <a:gd name="T13" fmla="*/ 111 h 151"/>
                  <a:gd name="T14" fmla="*/ 3 w 1298"/>
                  <a:gd name="T15" fmla="*/ 98 h 151"/>
                  <a:gd name="T16" fmla="*/ 0 w 1298"/>
                  <a:gd name="T17" fmla="*/ 83 h 151"/>
                  <a:gd name="T18" fmla="*/ 0 w 1298"/>
                  <a:gd name="T19" fmla="*/ 75 h 151"/>
                  <a:gd name="T20" fmla="*/ 1 w 1298"/>
                  <a:gd name="T21" fmla="*/ 60 h 151"/>
                  <a:gd name="T22" fmla="*/ 6 w 1298"/>
                  <a:gd name="T23" fmla="*/ 46 h 151"/>
                  <a:gd name="T24" fmla="*/ 13 w 1298"/>
                  <a:gd name="T25" fmla="*/ 32 h 151"/>
                  <a:gd name="T26" fmla="*/ 22 w 1298"/>
                  <a:gd name="T27" fmla="*/ 22 h 151"/>
                  <a:gd name="T28" fmla="*/ 34 w 1298"/>
                  <a:gd name="T29" fmla="*/ 13 h 151"/>
                  <a:gd name="T30" fmla="*/ 46 w 1298"/>
                  <a:gd name="T31" fmla="*/ 5 h 151"/>
                  <a:gd name="T32" fmla="*/ 60 w 1298"/>
                  <a:gd name="T33" fmla="*/ 1 h 151"/>
                  <a:gd name="T34" fmla="*/ 76 w 1298"/>
                  <a:gd name="T35" fmla="*/ 0 h 151"/>
                  <a:gd name="T36" fmla="*/ 1222 w 1298"/>
                  <a:gd name="T37" fmla="*/ 0 h 151"/>
                  <a:gd name="T38" fmla="*/ 1238 w 1298"/>
                  <a:gd name="T39" fmla="*/ 1 h 151"/>
                  <a:gd name="T40" fmla="*/ 1252 w 1298"/>
                  <a:gd name="T41" fmla="*/ 5 h 151"/>
                  <a:gd name="T42" fmla="*/ 1265 w 1298"/>
                  <a:gd name="T43" fmla="*/ 13 h 151"/>
                  <a:gd name="T44" fmla="*/ 1276 w 1298"/>
                  <a:gd name="T45" fmla="*/ 22 h 151"/>
                  <a:gd name="T46" fmla="*/ 1285 w 1298"/>
                  <a:gd name="T47" fmla="*/ 32 h 151"/>
                  <a:gd name="T48" fmla="*/ 1292 w 1298"/>
                  <a:gd name="T49" fmla="*/ 46 h 151"/>
                  <a:gd name="T50" fmla="*/ 1297 w 1298"/>
                  <a:gd name="T51" fmla="*/ 60 h 151"/>
                  <a:gd name="T52" fmla="*/ 1298 w 1298"/>
                  <a:gd name="T53" fmla="*/ 75 h 151"/>
                  <a:gd name="T54" fmla="*/ 1298 w 1298"/>
                  <a:gd name="T55" fmla="*/ 83 h 151"/>
                  <a:gd name="T56" fmla="*/ 1294 w 1298"/>
                  <a:gd name="T57" fmla="*/ 98 h 151"/>
                  <a:gd name="T58" fmla="*/ 1289 w 1298"/>
                  <a:gd name="T59" fmla="*/ 111 h 151"/>
                  <a:gd name="T60" fmla="*/ 1280 w 1298"/>
                  <a:gd name="T61" fmla="*/ 123 h 151"/>
                  <a:gd name="T62" fmla="*/ 1270 w 1298"/>
                  <a:gd name="T63" fmla="*/ 133 h 151"/>
                  <a:gd name="T64" fmla="*/ 1258 w 1298"/>
                  <a:gd name="T65" fmla="*/ 142 h 151"/>
                  <a:gd name="T66" fmla="*/ 1244 w 1298"/>
                  <a:gd name="T67" fmla="*/ 147 h 151"/>
                  <a:gd name="T68" fmla="*/ 1230 w 1298"/>
                  <a:gd name="T69" fmla="*/ 151 h 151"/>
                  <a:gd name="T70" fmla="*/ 1222 w 1298"/>
                  <a:gd name="T7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98" h="151">
                    <a:moveTo>
                      <a:pt x="1222" y="151"/>
                    </a:moveTo>
                    <a:lnTo>
                      <a:pt x="76" y="151"/>
                    </a:lnTo>
                    <a:lnTo>
                      <a:pt x="76" y="151"/>
                    </a:lnTo>
                    <a:lnTo>
                      <a:pt x="68" y="151"/>
                    </a:lnTo>
                    <a:lnTo>
                      <a:pt x="60" y="149"/>
                    </a:lnTo>
                    <a:lnTo>
                      <a:pt x="54" y="147"/>
                    </a:lnTo>
                    <a:lnTo>
                      <a:pt x="46" y="145"/>
                    </a:lnTo>
                    <a:lnTo>
                      <a:pt x="40" y="142"/>
                    </a:lnTo>
                    <a:lnTo>
                      <a:pt x="34" y="137"/>
                    </a:lnTo>
                    <a:lnTo>
                      <a:pt x="28" y="133"/>
                    </a:lnTo>
                    <a:lnTo>
                      <a:pt x="22" y="129"/>
                    </a:lnTo>
                    <a:lnTo>
                      <a:pt x="18" y="123"/>
                    </a:lnTo>
                    <a:lnTo>
                      <a:pt x="13" y="118"/>
                    </a:lnTo>
                    <a:lnTo>
                      <a:pt x="9" y="111"/>
                    </a:lnTo>
                    <a:lnTo>
                      <a:pt x="6" y="105"/>
                    </a:lnTo>
                    <a:lnTo>
                      <a:pt x="3" y="98"/>
                    </a:lnTo>
                    <a:lnTo>
                      <a:pt x="1" y="90"/>
                    </a:lnTo>
                    <a:lnTo>
                      <a:pt x="0" y="83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1" y="60"/>
                    </a:lnTo>
                    <a:lnTo>
                      <a:pt x="3" y="52"/>
                    </a:lnTo>
                    <a:lnTo>
                      <a:pt x="6" y="46"/>
                    </a:lnTo>
                    <a:lnTo>
                      <a:pt x="9" y="39"/>
                    </a:lnTo>
                    <a:lnTo>
                      <a:pt x="13" y="32"/>
                    </a:lnTo>
                    <a:lnTo>
                      <a:pt x="18" y="27"/>
                    </a:lnTo>
                    <a:lnTo>
                      <a:pt x="22" y="22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40" y="8"/>
                    </a:lnTo>
                    <a:lnTo>
                      <a:pt x="46" y="5"/>
                    </a:lnTo>
                    <a:lnTo>
                      <a:pt x="54" y="3"/>
                    </a:lnTo>
                    <a:lnTo>
                      <a:pt x="60" y="1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1222" y="0"/>
                    </a:lnTo>
                    <a:lnTo>
                      <a:pt x="1222" y="0"/>
                    </a:lnTo>
                    <a:lnTo>
                      <a:pt x="1230" y="0"/>
                    </a:lnTo>
                    <a:lnTo>
                      <a:pt x="1238" y="1"/>
                    </a:lnTo>
                    <a:lnTo>
                      <a:pt x="1244" y="3"/>
                    </a:lnTo>
                    <a:lnTo>
                      <a:pt x="1252" y="5"/>
                    </a:lnTo>
                    <a:lnTo>
                      <a:pt x="1258" y="8"/>
                    </a:lnTo>
                    <a:lnTo>
                      <a:pt x="1265" y="13"/>
                    </a:lnTo>
                    <a:lnTo>
                      <a:pt x="1270" y="17"/>
                    </a:lnTo>
                    <a:lnTo>
                      <a:pt x="1276" y="22"/>
                    </a:lnTo>
                    <a:lnTo>
                      <a:pt x="1280" y="27"/>
                    </a:lnTo>
                    <a:lnTo>
                      <a:pt x="1285" y="32"/>
                    </a:lnTo>
                    <a:lnTo>
                      <a:pt x="1289" y="39"/>
                    </a:lnTo>
                    <a:lnTo>
                      <a:pt x="1292" y="46"/>
                    </a:lnTo>
                    <a:lnTo>
                      <a:pt x="1294" y="52"/>
                    </a:lnTo>
                    <a:lnTo>
                      <a:pt x="1297" y="60"/>
                    </a:lnTo>
                    <a:lnTo>
                      <a:pt x="1298" y="67"/>
                    </a:lnTo>
                    <a:lnTo>
                      <a:pt x="1298" y="75"/>
                    </a:lnTo>
                    <a:lnTo>
                      <a:pt x="1298" y="75"/>
                    </a:lnTo>
                    <a:lnTo>
                      <a:pt x="1298" y="83"/>
                    </a:lnTo>
                    <a:lnTo>
                      <a:pt x="1297" y="90"/>
                    </a:lnTo>
                    <a:lnTo>
                      <a:pt x="1294" y="98"/>
                    </a:lnTo>
                    <a:lnTo>
                      <a:pt x="1292" y="105"/>
                    </a:lnTo>
                    <a:lnTo>
                      <a:pt x="1289" y="111"/>
                    </a:lnTo>
                    <a:lnTo>
                      <a:pt x="1285" y="118"/>
                    </a:lnTo>
                    <a:lnTo>
                      <a:pt x="1280" y="123"/>
                    </a:lnTo>
                    <a:lnTo>
                      <a:pt x="1276" y="129"/>
                    </a:lnTo>
                    <a:lnTo>
                      <a:pt x="1270" y="133"/>
                    </a:lnTo>
                    <a:lnTo>
                      <a:pt x="1265" y="137"/>
                    </a:lnTo>
                    <a:lnTo>
                      <a:pt x="1258" y="142"/>
                    </a:lnTo>
                    <a:lnTo>
                      <a:pt x="1252" y="145"/>
                    </a:lnTo>
                    <a:lnTo>
                      <a:pt x="1244" y="147"/>
                    </a:lnTo>
                    <a:lnTo>
                      <a:pt x="1238" y="149"/>
                    </a:lnTo>
                    <a:lnTo>
                      <a:pt x="1230" y="151"/>
                    </a:lnTo>
                    <a:lnTo>
                      <a:pt x="1222" y="151"/>
                    </a:lnTo>
                    <a:lnTo>
                      <a:pt x="1222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17"/>
              <p:cNvSpPr>
                <a:spLocks/>
              </p:cNvSpPr>
              <p:nvPr/>
            </p:nvSpPr>
            <p:spPr bwMode="auto">
              <a:xfrm>
                <a:off x="1176338" y="1219200"/>
                <a:ext cx="296863" cy="361950"/>
              </a:xfrm>
              <a:custGeom>
                <a:avLst/>
                <a:gdLst>
                  <a:gd name="T0" fmla="*/ 1049 w 1124"/>
                  <a:gd name="T1" fmla="*/ 1365 h 1365"/>
                  <a:gd name="T2" fmla="*/ 1024 w 1124"/>
                  <a:gd name="T3" fmla="*/ 1361 h 1365"/>
                  <a:gd name="T4" fmla="*/ 1003 w 1124"/>
                  <a:gd name="T5" fmla="*/ 1349 h 1365"/>
                  <a:gd name="T6" fmla="*/ 122 w 1124"/>
                  <a:gd name="T7" fmla="*/ 1350 h 1365"/>
                  <a:gd name="T8" fmla="*/ 112 w 1124"/>
                  <a:gd name="T9" fmla="*/ 1355 h 1365"/>
                  <a:gd name="T10" fmla="*/ 93 w 1124"/>
                  <a:gd name="T11" fmla="*/ 1363 h 1365"/>
                  <a:gd name="T12" fmla="*/ 72 w 1124"/>
                  <a:gd name="T13" fmla="*/ 1365 h 1365"/>
                  <a:gd name="T14" fmla="*/ 52 w 1124"/>
                  <a:gd name="T15" fmla="*/ 1361 h 1365"/>
                  <a:gd name="T16" fmla="*/ 42 w 1124"/>
                  <a:gd name="T17" fmla="*/ 1356 h 1365"/>
                  <a:gd name="T18" fmla="*/ 24 w 1124"/>
                  <a:gd name="T19" fmla="*/ 1344 h 1365"/>
                  <a:gd name="T20" fmla="*/ 11 w 1124"/>
                  <a:gd name="T21" fmla="*/ 1329 h 1365"/>
                  <a:gd name="T22" fmla="*/ 4 w 1124"/>
                  <a:gd name="T23" fmla="*/ 1309 h 1365"/>
                  <a:gd name="T24" fmla="*/ 0 w 1124"/>
                  <a:gd name="T25" fmla="*/ 1289 h 1365"/>
                  <a:gd name="T26" fmla="*/ 0 w 1124"/>
                  <a:gd name="T27" fmla="*/ 75 h 1365"/>
                  <a:gd name="T28" fmla="*/ 1 w 1124"/>
                  <a:gd name="T29" fmla="*/ 60 h 1365"/>
                  <a:gd name="T30" fmla="*/ 6 w 1124"/>
                  <a:gd name="T31" fmla="*/ 46 h 1365"/>
                  <a:gd name="T32" fmla="*/ 13 w 1124"/>
                  <a:gd name="T33" fmla="*/ 32 h 1365"/>
                  <a:gd name="T34" fmla="*/ 22 w 1124"/>
                  <a:gd name="T35" fmla="*/ 21 h 1365"/>
                  <a:gd name="T36" fmla="*/ 34 w 1124"/>
                  <a:gd name="T37" fmla="*/ 13 h 1365"/>
                  <a:gd name="T38" fmla="*/ 46 w 1124"/>
                  <a:gd name="T39" fmla="*/ 5 h 1365"/>
                  <a:gd name="T40" fmla="*/ 60 w 1124"/>
                  <a:gd name="T41" fmla="*/ 1 h 1365"/>
                  <a:gd name="T42" fmla="*/ 76 w 1124"/>
                  <a:gd name="T43" fmla="*/ 0 h 1365"/>
                  <a:gd name="T44" fmla="*/ 83 w 1124"/>
                  <a:gd name="T45" fmla="*/ 0 h 1365"/>
                  <a:gd name="T46" fmla="*/ 99 w 1124"/>
                  <a:gd name="T47" fmla="*/ 3 h 1365"/>
                  <a:gd name="T48" fmla="*/ 112 w 1124"/>
                  <a:gd name="T49" fmla="*/ 8 h 1365"/>
                  <a:gd name="T50" fmla="*/ 124 w 1124"/>
                  <a:gd name="T51" fmla="*/ 17 h 1365"/>
                  <a:gd name="T52" fmla="*/ 135 w 1124"/>
                  <a:gd name="T53" fmla="*/ 27 h 1365"/>
                  <a:gd name="T54" fmla="*/ 142 w 1124"/>
                  <a:gd name="T55" fmla="*/ 39 h 1365"/>
                  <a:gd name="T56" fmla="*/ 148 w 1124"/>
                  <a:gd name="T57" fmla="*/ 53 h 1365"/>
                  <a:gd name="T58" fmla="*/ 151 w 1124"/>
                  <a:gd name="T59" fmla="*/ 67 h 1365"/>
                  <a:gd name="T60" fmla="*/ 151 w 1124"/>
                  <a:gd name="T61" fmla="*/ 1138 h 1365"/>
                  <a:gd name="T62" fmla="*/ 528 w 1124"/>
                  <a:gd name="T63" fmla="*/ 857 h 1365"/>
                  <a:gd name="T64" fmla="*/ 551 w 1124"/>
                  <a:gd name="T65" fmla="*/ 845 h 1365"/>
                  <a:gd name="T66" fmla="*/ 574 w 1124"/>
                  <a:gd name="T67" fmla="*/ 841 h 1365"/>
                  <a:gd name="T68" fmla="*/ 598 w 1124"/>
                  <a:gd name="T69" fmla="*/ 846 h 1365"/>
                  <a:gd name="T70" fmla="*/ 620 w 1124"/>
                  <a:gd name="T71" fmla="*/ 858 h 1365"/>
                  <a:gd name="T72" fmla="*/ 973 w 1124"/>
                  <a:gd name="T73" fmla="*/ 75 h 1365"/>
                  <a:gd name="T74" fmla="*/ 973 w 1124"/>
                  <a:gd name="T75" fmla="*/ 67 h 1365"/>
                  <a:gd name="T76" fmla="*/ 976 w 1124"/>
                  <a:gd name="T77" fmla="*/ 53 h 1365"/>
                  <a:gd name="T78" fmla="*/ 982 w 1124"/>
                  <a:gd name="T79" fmla="*/ 39 h 1365"/>
                  <a:gd name="T80" fmla="*/ 991 w 1124"/>
                  <a:gd name="T81" fmla="*/ 27 h 1365"/>
                  <a:gd name="T82" fmla="*/ 1000 w 1124"/>
                  <a:gd name="T83" fmla="*/ 17 h 1365"/>
                  <a:gd name="T84" fmla="*/ 1012 w 1124"/>
                  <a:gd name="T85" fmla="*/ 8 h 1365"/>
                  <a:gd name="T86" fmla="*/ 1027 w 1124"/>
                  <a:gd name="T87" fmla="*/ 3 h 1365"/>
                  <a:gd name="T88" fmla="*/ 1041 w 1124"/>
                  <a:gd name="T89" fmla="*/ 0 h 1365"/>
                  <a:gd name="T90" fmla="*/ 1049 w 1124"/>
                  <a:gd name="T91" fmla="*/ 0 h 1365"/>
                  <a:gd name="T92" fmla="*/ 1064 w 1124"/>
                  <a:gd name="T93" fmla="*/ 1 h 1365"/>
                  <a:gd name="T94" fmla="*/ 1078 w 1124"/>
                  <a:gd name="T95" fmla="*/ 5 h 1365"/>
                  <a:gd name="T96" fmla="*/ 1091 w 1124"/>
                  <a:gd name="T97" fmla="*/ 13 h 1365"/>
                  <a:gd name="T98" fmla="*/ 1102 w 1124"/>
                  <a:gd name="T99" fmla="*/ 21 h 1365"/>
                  <a:gd name="T100" fmla="*/ 1112 w 1124"/>
                  <a:gd name="T101" fmla="*/ 32 h 1365"/>
                  <a:gd name="T102" fmla="*/ 1118 w 1124"/>
                  <a:gd name="T103" fmla="*/ 46 h 1365"/>
                  <a:gd name="T104" fmla="*/ 1123 w 1124"/>
                  <a:gd name="T105" fmla="*/ 60 h 1365"/>
                  <a:gd name="T106" fmla="*/ 1124 w 1124"/>
                  <a:gd name="T107" fmla="*/ 75 h 1365"/>
                  <a:gd name="T108" fmla="*/ 1124 w 1124"/>
                  <a:gd name="T109" fmla="*/ 1289 h 1365"/>
                  <a:gd name="T110" fmla="*/ 1122 w 1124"/>
                  <a:gd name="T111" fmla="*/ 1310 h 1365"/>
                  <a:gd name="T112" fmla="*/ 1113 w 1124"/>
                  <a:gd name="T113" fmla="*/ 1329 h 1365"/>
                  <a:gd name="T114" fmla="*/ 1100 w 1124"/>
                  <a:gd name="T115" fmla="*/ 1345 h 1365"/>
                  <a:gd name="T116" fmla="*/ 1082 w 1124"/>
                  <a:gd name="T117" fmla="*/ 1357 h 1365"/>
                  <a:gd name="T118" fmla="*/ 1074 w 1124"/>
                  <a:gd name="T119" fmla="*/ 1361 h 1365"/>
                  <a:gd name="T120" fmla="*/ 1057 w 1124"/>
                  <a:gd name="T121" fmla="*/ 1364 h 1365"/>
                  <a:gd name="T122" fmla="*/ 1049 w 1124"/>
                  <a:gd name="T123" fmla="*/ 1365 h 1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24" h="1365">
                    <a:moveTo>
                      <a:pt x="1049" y="1365"/>
                    </a:moveTo>
                    <a:lnTo>
                      <a:pt x="1049" y="1365"/>
                    </a:lnTo>
                    <a:lnTo>
                      <a:pt x="1036" y="1364"/>
                    </a:lnTo>
                    <a:lnTo>
                      <a:pt x="1024" y="1361"/>
                    </a:lnTo>
                    <a:lnTo>
                      <a:pt x="1012" y="1355"/>
                    </a:lnTo>
                    <a:lnTo>
                      <a:pt x="1003" y="1349"/>
                    </a:lnTo>
                    <a:lnTo>
                      <a:pt x="573" y="1012"/>
                    </a:lnTo>
                    <a:lnTo>
                      <a:pt x="122" y="1350"/>
                    </a:lnTo>
                    <a:lnTo>
                      <a:pt x="122" y="1350"/>
                    </a:lnTo>
                    <a:lnTo>
                      <a:pt x="112" y="1355"/>
                    </a:lnTo>
                    <a:lnTo>
                      <a:pt x="103" y="1360"/>
                    </a:lnTo>
                    <a:lnTo>
                      <a:pt x="93" y="1363"/>
                    </a:lnTo>
                    <a:lnTo>
                      <a:pt x="82" y="1364"/>
                    </a:lnTo>
                    <a:lnTo>
                      <a:pt x="72" y="1365"/>
                    </a:lnTo>
                    <a:lnTo>
                      <a:pt x="61" y="1363"/>
                    </a:lnTo>
                    <a:lnTo>
                      <a:pt x="52" y="1361"/>
                    </a:lnTo>
                    <a:lnTo>
                      <a:pt x="42" y="1356"/>
                    </a:lnTo>
                    <a:lnTo>
                      <a:pt x="42" y="1356"/>
                    </a:lnTo>
                    <a:lnTo>
                      <a:pt x="33" y="1351"/>
                    </a:lnTo>
                    <a:lnTo>
                      <a:pt x="24" y="1344"/>
                    </a:lnTo>
                    <a:lnTo>
                      <a:pt x="18" y="1337"/>
                    </a:lnTo>
                    <a:lnTo>
                      <a:pt x="11" y="1329"/>
                    </a:lnTo>
                    <a:lnTo>
                      <a:pt x="7" y="1319"/>
                    </a:lnTo>
                    <a:lnTo>
                      <a:pt x="4" y="1309"/>
                    </a:lnTo>
                    <a:lnTo>
                      <a:pt x="1" y="1299"/>
                    </a:lnTo>
                    <a:lnTo>
                      <a:pt x="0" y="1289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1" y="60"/>
                    </a:lnTo>
                    <a:lnTo>
                      <a:pt x="4" y="53"/>
                    </a:lnTo>
                    <a:lnTo>
                      <a:pt x="6" y="46"/>
                    </a:lnTo>
                    <a:lnTo>
                      <a:pt x="9" y="39"/>
                    </a:lnTo>
                    <a:lnTo>
                      <a:pt x="13" y="32"/>
                    </a:lnTo>
                    <a:lnTo>
                      <a:pt x="18" y="27"/>
                    </a:lnTo>
                    <a:lnTo>
                      <a:pt x="22" y="21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40" y="8"/>
                    </a:lnTo>
                    <a:lnTo>
                      <a:pt x="46" y="5"/>
                    </a:lnTo>
                    <a:lnTo>
                      <a:pt x="54" y="3"/>
                    </a:lnTo>
                    <a:lnTo>
                      <a:pt x="60" y="1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3" y="0"/>
                    </a:lnTo>
                    <a:lnTo>
                      <a:pt x="91" y="1"/>
                    </a:lnTo>
                    <a:lnTo>
                      <a:pt x="99" y="3"/>
                    </a:lnTo>
                    <a:lnTo>
                      <a:pt x="105" y="5"/>
                    </a:lnTo>
                    <a:lnTo>
                      <a:pt x="112" y="8"/>
                    </a:lnTo>
                    <a:lnTo>
                      <a:pt x="118" y="13"/>
                    </a:lnTo>
                    <a:lnTo>
                      <a:pt x="124" y="17"/>
                    </a:lnTo>
                    <a:lnTo>
                      <a:pt x="129" y="21"/>
                    </a:lnTo>
                    <a:lnTo>
                      <a:pt x="135" y="27"/>
                    </a:lnTo>
                    <a:lnTo>
                      <a:pt x="139" y="32"/>
                    </a:lnTo>
                    <a:lnTo>
                      <a:pt x="142" y="39"/>
                    </a:lnTo>
                    <a:lnTo>
                      <a:pt x="146" y="46"/>
                    </a:lnTo>
                    <a:lnTo>
                      <a:pt x="148" y="53"/>
                    </a:lnTo>
                    <a:lnTo>
                      <a:pt x="150" y="60"/>
                    </a:lnTo>
                    <a:lnTo>
                      <a:pt x="151" y="67"/>
                    </a:lnTo>
                    <a:lnTo>
                      <a:pt x="151" y="75"/>
                    </a:lnTo>
                    <a:lnTo>
                      <a:pt x="151" y="1138"/>
                    </a:lnTo>
                    <a:lnTo>
                      <a:pt x="528" y="857"/>
                    </a:lnTo>
                    <a:lnTo>
                      <a:pt x="528" y="857"/>
                    </a:lnTo>
                    <a:lnTo>
                      <a:pt x="539" y="850"/>
                    </a:lnTo>
                    <a:lnTo>
                      <a:pt x="551" y="845"/>
                    </a:lnTo>
                    <a:lnTo>
                      <a:pt x="562" y="842"/>
                    </a:lnTo>
                    <a:lnTo>
                      <a:pt x="574" y="841"/>
                    </a:lnTo>
                    <a:lnTo>
                      <a:pt x="587" y="842"/>
                    </a:lnTo>
                    <a:lnTo>
                      <a:pt x="598" y="846"/>
                    </a:lnTo>
                    <a:lnTo>
                      <a:pt x="610" y="850"/>
                    </a:lnTo>
                    <a:lnTo>
                      <a:pt x="620" y="858"/>
                    </a:lnTo>
                    <a:lnTo>
                      <a:pt x="973" y="1133"/>
                    </a:lnTo>
                    <a:lnTo>
                      <a:pt x="973" y="75"/>
                    </a:lnTo>
                    <a:lnTo>
                      <a:pt x="973" y="75"/>
                    </a:lnTo>
                    <a:lnTo>
                      <a:pt x="973" y="67"/>
                    </a:lnTo>
                    <a:lnTo>
                      <a:pt x="974" y="60"/>
                    </a:lnTo>
                    <a:lnTo>
                      <a:pt x="976" y="53"/>
                    </a:lnTo>
                    <a:lnTo>
                      <a:pt x="979" y="46"/>
                    </a:lnTo>
                    <a:lnTo>
                      <a:pt x="982" y="39"/>
                    </a:lnTo>
                    <a:lnTo>
                      <a:pt x="986" y="32"/>
                    </a:lnTo>
                    <a:lnTo>
                      <a:pt x="991" y="27"/>
                    </a:lnTo>
                    <a:lnTo>
                      <a:pt x="995" y="21"/>
                    </a:lnTo>
                    <a:lnTo>
                      <a:pt x="1000" y="17"/>
                    </a:lnTo>
                    <a:lnTo>
                      <a:pt x="1007" y="13"/>
                    </a:lnTo>
                    <a:lnTo>
                      <a:pt x="1012" y="8"/>
                    </a:lnTo>
                    <a:lnTo>
                      <a:pt x="1019" y="5"/>
                    </a:lnTo>
                    <a:lnTo>
                      <a:pt x="1027" y="3"/>
                    </a:lnTo>
                    <a:lnTo>
                      <a:pt x="1033" y="1"/>
                    </a:lnTo>
                    <a:lnTo>
                      <a:pt x="1041" y="0"/>
                    </a:lnTo>
                    <a:lnTo>
                      <a:pt x="1049" y="0"/>
                    </a:lnTo>
                    <a:lnTo>
                      <a:pt x="1049" y="0"/>
                    </a:lnTo>
                    <a:lnTo>
                      <a:pt x="1056" y="0"/>
                    </a:lnTo>
                    <a:lnTo>
                      <a:pt x="1064" y="1"/>
                    </a:lnTo>
                    <a:lnTo>
                      <a:pt x="1071" y="3"/>
                    </a:lnTo>
                    <a:lnTo>
                      <a:pt x="1078" y="5"/>
                    </a:lnTo>
                    <a:lnTo>
                      <a:pt x="1085" y="8"/>
                    </a:lnTo>
                    <a:lnTo>
                      <a:pt x="1091" y="13"/>
                    </a:lnTo>
                    <a:lnTo>
                      <a:pt x="1097" y="17"/>
                    </a:lnTo>
                    <a:lnTo>
                      <a:pt x="1102" y="21"/>
                    </a:lnTo>
                    <a:lnTo>
                      <a:pt x="1108" y="27"/>
                    </a:lnTo>
                    <a:lnTo>
                      <a:pt x="1112" y="32"/>
                    </a:lnTo>
                    <a:lnTo>
                      <a:pt x="1115" y="39"/>
                    </a:lnTo>
                    <a:lnTo>
                      <a:pt x="1118" y="46"/>
                    </a:lnTo>
                    <a:lnTo>
                      <a:pt x="1121" y="53"/>
                    </a:lnTo>
                    <a:lnTo>
                      <a:pt x="1123" y="60"/>
                    </a:lnTo>
                    <a:lnTo>
                      <a:pt x="1124" y="67"/>
                    </a:lnTo>
                    <a:lnTo>
                      <a:pt x="1124" y="75"/>
                    </a:lnTo>
                    <a:lnTo>
                      <a:pt x="1124" y="1289"/>
                    </a:lnTo>
                    <a:lnTo>
                      <a:pt x="1124" y="1289"/>
                    </a:lnTo>
                    <a:lnTo>
                      <a:pt x="1124" y="1299"/>
                    </a:lnTo>
                    <a:lnTo>
                      <a:pt x="1122" y="1310"/>
                    </a:lnTo>
                    <a:lnTo>
                      <a:pt x="1117" y="1320"/>
                    </a:lnTo>
                    <a:lnTo>
                      <a:pt x="1113" y="1329"/>
                    </a:lnTo>
                    <a:lnTo>
                      <a:pt x="1106" y="1338"/>
                    </a:lnTo>
                    <a:lnTo>
                      <a:pt x="1100" y="1345"/>
                    </a:lnTo>
                    <a:lnTo>
                      <a:pt x="1091" y="1352"/>
                    </a:lnTo>
                    <a:lnTo>
                      <a:pt x="1082" y="1357"/>
                    </a:lnTo>
                    <a:lnTo>
                      <a:pt x="1082" y="1357"/>
                    </a:lnTo>
                    <a:lnTo>
                      <a:pt x="1074" y="1361"/>
                    </a:lnTo>
                    <a:lnTo>
                      <a:pt x="1066" y="1363"/>
                    </a:lnTo>
                    <a:lnTo>
                      <a:pt x="1057" y="1364"/>
                    </a:lnTo>
                    <a:lnTo>
                      <a:pt x="1049" y="1365"/>
                    </a:lnTo>
                    <a:lnTo>
                      <a:pt x="1049" y="1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8447888" y="3868415"/>
            <a:ext cx="3295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</a:rPr>
              <a:t>KSIĄŻKI PLATFORMY DYSTRYBUCYJNEJ WYDAWNICTW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178336" y="3483190"/>
            <a:ext cx="2015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spc="-151" dirty="0">
                <a:solidFill>
                  <a:srgbClr val="7030A0"/>
                </a:solidFill>
              </a:rPr>
              <a:t>NOWE</a:t>
            </a:r>
          </a:p>
          <a:p>
            <a:pPr algn="ctr"/>
            <a:r>
              <a:rPr lang="pl-PL" sz="2800" b="1" spc="-151" dirty="0">
                <a:solidFill>
                  <a:srgbClr val="7030A0"/>
                </a:solidFill>
              </a:rPr>
              <a:t>STATYSTYKI</a:t>
            </a:r>
          </a:p>
        </p:txBody>
      </p:sp>
      <p:grpSp>
        <p:nvGrpSpPr>
          <p:cNvPr id="28" name="Grupa 27"/>
          <p:cNvGrpSpPr>
            <a:grpSpLocks noChangeAspect="1"/>
          </p:cNvGrpSpPr>
          <p:nvPr/>
        </p:nvGrpSpPr>
        <p:grpSpPr>
          <a:xfrm>
            <a:off x="6824939" y="2346268"/>
            <a:ext cx="900000" cy="900000"/>
            <a:chOff x="10515110" y="2229386"/>
            <a:chExt cx="996569" cy="996569"/>
          </a:xfrm>
        </p:grpSpPr>
        <p:sp>
          <p:nvSpPr>
            <p:cNvPr id="29" name="Owal 57"/>
            <p:cNvSpPr/>
            <p:nvPr/>
          </p:nvSpPr>
          <p:spPr>
            <a:xfrm>
              <a:off x="10515110" y="2229386"/>
              <a:ext cx="996569" cy="996569"/>
            </a:xfrm>
            <a:prstGeom prst="ellipse">
              <a:avLst/>
            </a:prstGeom>
            <a:solidFill>
              <a:srgbClr val="7030A0"/>
            </a:solidFill>
            <a:ln w="254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0" name="Grupa 29"/>
            <p:cNvGrpSpPr>
              <a:grpSpLocks noChangeAspect="1"/>
            </p:cNvGrpSpPr>
            <p:nvPr/>
          </p:nvGrpSpPr>
          <p:grpSpPr>
            <a:xfrm>
              <a:off x="10750580" y="2507092"/>
              <a:ext cx="482624" cy="468000"/>
              <a:chOff x="3340712" y="4382230"/>
              <a:chExt cx="405306" cy="393025"/>
            </a:xfrm>
          </p:grpSpPr>
          <p:sp>
            <p:nvSpPr>
              <p:cNvPr id="31" name="Freeform 193"/>
              <p:cNvSpPr>
                <a:spLocks/>
              </p:cNvSpPr>
              <p:nvPr/>
            </p:nvSpPr>
            <p:spPr bwMode="auto">
              <a:xfrm>
                <a:off x="3340712" y="4537291"/>
                <a:ext cx="113608" cy="187300"/>
              </a:xfrm>
              <a:custGeom>
                <a:avLst/>
                <a:gdLst>
                  <a:gd name="T0" fmla="*/ 128 w 147"/>
                  <a:gd name="T1" fmla="*/ 244 h 244"/>
                  <a:gd name="T2" fmla="*/ 128 w 147"/>
                  <a:gd name="T3" fmla="*/ 244 h 244"/>
                  <a:gd name="T4" fmla="*/ 120 w 147"/>
                  <a:gd name="T5" fmla="*/ 242 h 244"/>
                  <a:gd name="T6" fmla="*/ 114 w 147"/>
                  <a:gd name="T7" fmla="*/ 238 h 244"/>
                  <a:gd name="T8" fmla="*/ 110 w 147"/>
                  <a:gd name="T9" fmla="*/ 232 h 244"/>
                  <a:gd name="T10" fmla="*/ 108 w 147"/>
                  <a:gd name="T11" fmla="*/ 225 h 244"/>
                  <a:gd name="T12" fmla="*/ 108 w 147"/>
                  <a:gd name="T13" fmla="*/ 39 h 244"/>
                  <a:gd name="T14" fmla="*/ 39 w 147"/>
                  <a:gd name="T15" fmla="*/ 39 h 244"/>
                  <a:gd name="T16" fmla="*/ 39 w 147"/>
                  <a:gd name="T17" fmla="*/ 225 h 244"/>
                  <a:gd name="T18" fmla="*/ 39 w 147"/>
                  <a:gd name="T19" fmla="*/ 225 h 244"/>
                  <a:gd name="T20" fmla="*/ 37 w 147"/>
                  <a:gd name="T21" fmla="*/ 232 h 244"/>
                  <a:gd name="T22" fmla="*/ 33 w 147"/>
                  <a:gd name="T23" fmla="*/ 238 h 244"/>
                  <a:gd name="T24" fmla="*/ 27 w 147"/>
                  <a:gd name="T25" fmla="*/ 242 h 244"/>
                  <a:gd name="T26" fmla="*/ 19 w 147"/>
                  <a:gd name="T27" fmla="*/ 244 h 244"/>
                  <a:gd name="T28" fmla="*/ 19 w 147"/>
                  <a:gd name="T29" fmla="*/ 244 h 244"/>
                  <a:gd name="T30" fmla="*/ 11 w 147"/>
                  <a:gd name="T31" fmla="*/ 242 h 244"/>
                  <a:gd name="T32" fmla="*/ 6 w 147"/>
                  <a:gd name="T33" fmla="*/ 238 h 244"/>
                  <a:gd name="T34" fmla="*/ 2 w 147"/>
                  <a:gd name="T35" fmla="*/ 232 h 244"/>
                  <a:gd name="T36" fmla="*/ 0 w 147"/>
                  <a:gd name="T37" fmla="*/ 225 h 244"/>
                  <a:gd name="T38" fmla="*/ 0 w 147"/>
                  <a:gd name="T39" fmla="*/ 19 h 244"/>
                  <a:gd name="T40" fmla="*/ 0 w 147"/>
                  <a:gd name="T41" fmla="*/ 19 h 244"/>
                  <a:gd name="T42" fmla="*/ 2 w 147"/>
                  <a:gd name="T43" fmla="*/ 12 h 244"/>
                  <a:gd name="T44" fmla="*/ 6 w 147"/>
                  <a:gd name="T45" fmla="*/ 6 h 244"/>
                  <a:gd name="T46" fmla="*/ 11 w 147"/>
                  <a:gd name="T47" fmla="*/ 2 h 244"/>
                  <a:gd name="T48" fmla="*/ 19 w 147"/>
                  <a:gd name="T49" fmla="*/ 0 h 244"/>
                  <a:gd name="T50" fmla="*/ 128 w 147"/>
                  <a:gd name="T51" fmla="*/ 0 h 244"/>
                  <a:gd name="T52" fmla="*/ 128 w 147"/>
                  <a:gd name="T53" fmla="*/ 0 h 244"/>
                  <a:gd name="T54" fmla="*/ 135 w 147"/>
                  <a:gd name="T55" fmla="*/ 2 h 244"/>
                  <a:gd name="T56" fmla="*/ 141 w 147"/>
                  <a:gd name="T57" fmla="*/ 6 h 244"/>
                  <a:gd name="T58" fmla="*/ 145 w 147"/>
                  <a:gd name="T59" fmla="*/ 12 h 244"/>
                  <a:gd name="T60" fmla="*/ 147 w 147"/>
                  <a:gd name="T61" fmla="*/ 19 h 244"/>
                  <a:gd name="T62" fmla="*/ 147 w 147"/>
                  <a:gd name="T63" fmla="*/ 225 h 244"/>
                  <a:gd name="T64" fmla="*/ 147 w 147"/>
                  <a:gd name="T65" fmla="*/ 225 h 244"/>
                  <a:gd name="T66" fmla="*/ 145 w 147"/>
                  <a:gd name="T67" fmla="*/ 232 h 244"/>
                  <a:gd name="T68" fmla="*/ 141 w 147"/>
                  <a:gd name="T69" fmla="*/ 238 h 244"/>
                  <a:gd name="T70" fmla="*/ 135 w 147"/>
                  <a:gd name="T71" fmla="*/ 242 h 244"/>
                  <a:gd name="T72" fmla="*/ 128 w 147"/>
                  <a:gd name="T73" fmla="*/ 244 h 244"/>
                  <a:gd name="T74" fmla="*/ 128 w 147"/>
                  <a:gd name="T7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7" h="244">
                    <a:moveTo>
                      <a:pt x="128" y="244"/>
                    </a:moveTo>
                    <a:lnTo>
                      <a:pt x="128" y="244"/>
                    </a:lnTo>
                    <a:lnTo>
                      <a:pt x="120" y="242"/>
                    </a:lnTo>
                    <a:lnTo>
                      <a:pt x="114" y="238"/>
                    </a:lnTo>
                    <a:lnTo>
                      <a:pt x="110" y="232"/>
                    </a:lnTo>
                    <a:lnTo>
                      <a:pt x="108" y="225"/>
                    </a:lnTo>
                    <a:lnTo>
                      <a:pt x="108" y="39"/>
                    </a:lnTo>
                    <a:lnTo>
                      <a:pt x="39" y="39"/>
                    </a:lnTo>
                    <a:lnTo>
                      <a:pt x="39" y="225"/>
                    </a:lnTo>
                    <a:lnTo>
                      <a:pt x="39" y="225"/>
                    </a:lnTo>
                    <a:lnTo>
                      <a:pt x="37" y="232"/>
                    </a:lnTo>
                    <a:lnTo>
                      <a:pt x="33" y="238"/>
                    </a:lnTo>
                    <a:lnTo>
                      <a:pt x="27" y="242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1" y="242"/>
                    </a:lnTo>
                    <a:lnTo>
                      <a:pt x="6" y="238"/>
                    </a:lnTo>
                    <a:lnTo>
                      <a:pt x="2" y="232"/>
                    </a:lnTo>
                    <a:lnTo>
                      <a:pt x="0" y="22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35" y="2"/>
                    </a:lnTo>
                    <a:lnTo>
                      <a:pt x="141" y="6"/>
                    </a:lnTo>
                    <a:lnTo>
                      <a:pt x="145" y="12"/>
                    </a:lnTo>
                    <a:lnTo>
                      <a:pt x="147" y="19"/>
                    </a:lnTo>
                    <a:lnTo>
                      <a:pt x="147" y="225"/>
                    </a:lnTo>
                    <a:lnTo>
                      <a:pt x="147" y="225"/>
                    </a:lnTo>
                    <a:lnTo>
                      <a:pt x="145" y="232"/>
                    </a:lnTo>
                    <a:lnTo>
                      <a:pt x="141" y="238"/>
                    </a:lnTo>
                    <a:lnTo>
                      <a:pt x="135" y="242"/>
                    </a:lnTo>
                    <a:lnTo>
                      <a:pt x="128" y="244"/>
                    </a:lnTo>
                    <a:lnTo>
                      <a:pt x="128" y="2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7030A0"/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94"/>
              <p:cNvSpPr>
                <a:spLocks/>
              </p:cNvSpPr>
              <p:nvPr/>
            </p:nvSpPr>
            <p:spPr bwMode="auto">
              <a:xfrm>
                <a:off x="3468569" y="4439058"/>
                <a:ext cx="119750" cy="264064"/>
              </a:xfrm>
              <a:custGeom>
                <a:avLst/>
                <a:gdLst>
                  <a:gd name="T0" fmla="*/ 135 w 154"/>
                  <a:gd name="T1" fmla="*/ 345 h 345"/>
                  <a:gd name="T2" fmla="*/ 135 w 154"/>
                  <a:gd name="T3" fmla="*/ 345 h 345"/>
                  <a:gd name="T4" fmla="*/ 127 w 154"/>
                  <a:gd name="T5" fmla="*/ 343 h 345"/>
                  <a:gd name="T6" fmla="*/ 122 w 154"/>
                  <a:gd name="T7" fmla="*/ 339 h 345"/>
                  <a:gd name="T8" fmla="*/ 118 w 154"/>
                  <a:gd name="T9" fmla="*/ 333 h 345"/>
                  <a:gd name="T10" fmla="*/ 116 w 154"/>
                  <a:gd name="T11" fmla="*/ 326 h 345"/>
                  <a:gd name="T12" fmla="*/ 116 w 154"/>
                  <a:gd name="T13" fmla="*/ 39 h 345"/>
                  <a:gd name="T14" fmla="*/ 38 w 154"/>
                  <a:gd name="T15" fmla="*/ 39 h 345"/>
                  <a:gd name="T16" fmla="*/ 38 w 154"/>
                  <a:gd name="T17" fmla="*/ 326 h 345"/>
                  <a:gd name="T18" fmla="*/ 38 w 154"/>
                  <a:gd name="T19" fmla="*/ 326 h 345"/>
                  <a:gd name="T20" fmla="*/ 36 w 154"/>
                  <a:gd name="T21" fmla="*/ 333 h 345"/>
                  <a:gd name="T22" fmla="*/ 33 w 154"/>
                  <a:gd name="T23" fmla="*/ 339 h 345"/>
                  <a:gd name="T24" fmla="*/ 27 w 154"/>
                  <a:gd name="T25" fmla="*/ 343 h 345"/>
                  <a:gd name="T26" fmla="*/ 19 w 154"/>
                  <a:gd name="T27" fmla="*/ 345 h 345"/>
                  <a:gd name="T28" fmla="*/ 19 w 154"/>
                  <a:gd name="T29" fmla="*/ 345 h 345"/>
                  <a:gd name="T30" fmla="*/ 11 w 154"/>
                  <a:gd name="T31" fmla="*/ 343 h 345"/>
                  <a:gd name="T32" fmla="*/ 5 w 154"/>
                  <a:gd name="T33" fmla="*/ 339 h 345"/>
                  <a:gd name="T34" fmla="*/ 2 w 154"/>
                  <a:gd name="T35" fmla="*/ 333 h 345"/>
                  <a:gd name="T36" fmla="*/ 0 w 154"/>
                  <a:gd name="T37" fmla="*/ 326 h 345"/>
                  <a:gd name="T38" fmla="*/ 0 w 154"/>
                  <a:gd name="T39" fmla="*/ 20 h 345"/>
                  <a:gd name="T40" fmla="*/ 0 w 154"/>
                  <a:gd name="T41" fmla="*/ 20 h 345"/>
                  <a:gd name="T42" fmla="*/ 2 w 154"/>
                  <a:gd name="T43" fmla="*/ 12 h 345"/>
                  <a:gd name="T44" fmla="*/ 5 w 154"/>
                  <a:gd name="T45" fmla="*/ 6 h 345"/>
                  <a:gd name="T46" fmla="*/ 11 w 154"/>
                  <a:gd name="T47" fmla="*/ 2 h 345"/>
                  <a:gd name="T48" fmla="*/ 19 w 154"/>
                  <a:gd name="T49" fmla="*/ 0 h 345"/>
                  <a:gd name="T50" fmla="*/ 135 w 154"/>
                  <a:gd name="T51" fmla="*/ 0 h 345"/>
                  <a:gd name="T52" fmla="*/ 135 w 154"/>
                  <a:gd name="T53" fmla="*/ 0 h 345"/>
                  <a:gd name="T54" fmla="*/ 143 w 154"/>
                  <a:gd name="T55" fmla="*/ 2 h 345"/>
                  <a:gd name="T56" fmla="*/ 149 w 154"/>
                  <a:gd name="T57" fmla="*/ 6 h 345"/>
                  <a:gd name="T58" fmla="*/ 153 w 154"/>
                  <a:gd name="T59" fmla="*/ 12 h 345"/>
                  <a:gd name="T60" fmla="*/ 154 w 154"/>
                  <a:gd name="T61" fmla="*/ 20 h 345"/>
                  <a:gd name="T62" fmla="*/ 154 w 154"/>
                  <a:gd name="T63" fmla="*/ 326 h 345"/>
                  <a:gd name="T64" fmla="*/ 154 w 154"/>
                  <a:gd name="T65" fmla="*/ 326 h 345"/>
                  <a:gd name="T66" fmla="*/ 153 w 154"/>
                  <a:gd name="T67" fmla="*/ 333 h 345"/>
                  <a:gd name="T68" fmla="*/ 149 w 154"/>
                  <a:gd name="T69" fmla="*/ 339 h 345"/>
                  <a:gd name="T70" fmla="*/ 143 w 154"/>
                  <a:gd name="T71" fmla="*/ 343 h 345"/>
                  <a:gd name="T72" fmla="*/ 135 w 154"/>
                  <a:gd name="T73" fmla="*/ 345 h 345"/>
                  <a:gd name="T74" fmla="*/ 135 w 154"/>
                  <a:gd name="T75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4" h="345">
                    <a:moveTo>
                      <a:pt x="135" y="345"/>
                    </a:moveTo>
                    <a:lnTo>
                      <a:pt x="135" y="345"/>
                    </a:lnTo>
                    <a:lnTo>
                      <a:pt x="127" y="343"/>
                    </a:lnTo>
                    <a:lnTo>
                      <a:pt x="122" y="339"/>
                    </a:lnTo>
                    <a:lnTo>
                      <a:pt x="118" y="333"/>
                    </a:lnTo>
                    <a:lnTo>
                      <a:pt x="116" y="326"/>
                    </a:lnTo>
                    <a:lnTo>
                      <a:pt x="116" y="39"/>
                    </a:lnTo>
                    <a:lnTo>
                      <a:pt x="38" y="39"/>
                    </a:lnTo>
                    <a:lnTo>
                      <a:pt x="38" y="326"/>
                    </a:lnTo>
                    <a:lnTo>
                      <a:pt x="38" y="326"/>
                    </a:lnTo>
                    <a:lnTo>
                      <a:pt x="36" y="333"/>
                    </a:lnTo>
                    <a:lnTo>
                      <a:pt x="33" y="339"/>
                    </a:lnTo>
                    <a:lnTo>
                      <a:pt x="27" y="343"/>
                    </a:lnTo>
                    <a:lnTo>
                      <a:pt x="19" y="345"/>
                    </a:lnTo>
                    <a:lnTo>
                      <a:pt x="19" y="345"/>
                    </a:lnTo>
                    <a:lnTo>
                      <a:pt x="11" y="343"/>
                    </a:lnTo>
                    <a:lnTo>
                      <a:pt x="5" y="339"/>
                    </a:lnTo>
                    <a:lnTo>
                      <a:pt x="2" y="333"/>
                    </a:lnTo>
                    <a:lnTo>
                      <a:pt x="0" y="32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43" y="2"/>
                    </a:lnTo>
                    <a:lnTo>
                      <a:pt x="149" y="6"/>
                    </a:lnTo>
                    <a:lnTo>
                      <a:pt x="153" y="12"/>
                    </a:lnTo>
                    <a:lnTo>
                      <a:pt x="154" y="20"/>
                    </a:lnTo>
                    <a:lnTo>
                      <a:pt x="154" y="326"/>
                    </a:lnTo>
                    <a:lnTo>
                      <a:pt x="154" y="326"/>
                    </a:lnTo>
                    <a:lnTo>
                      <a:pt x="153" y="333"/>
                    </a:lnTo>
                    <a:lnTo>
                      <a:pt x="149" y="339"/>
                    </a:lnTo>
                    <a:lnTo>
                      <a:pt x="143" y="343"/>
                    </a:lnTo>
                    <a:lnTo>
                      <a:pt x="135" y="345"/>
                    </a:lnTo>
                    <a:lnTo>
                      <a:pt x="135" y="3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7030A0"/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95"/>
              <p:cNvSpPr>
                <a:spLocks/>
              </p:cNvSpPr>
              <p:nvPr/>
            </p:nvSpPr>
            <p:spPr bwMode="auto">
              <a:xfrm>
                <a:off x="3626268" y="4382230"/>
                <a:ext cx="119750" cy="342362"/>
              </a:xfrm>
              <a:custGeom>
                <a:avLst/>
                <a:gdLst>
                  <a:gd name="T0" fmla="*/ 136 w 155"/>
                  <a:gd name="T1" fmla="*/ 445 h 445"/>
                  <a:gd name="T2" fmla="*/ 136 w 155"/>
                  <a:gd name="T3" fmla="*/ 445 h 445"/>
                  <a:gd name="T4" fmla="*/ 128 w 155"/>
                  <a:gd name="T5" fmla="*/ 443 h 445"/>
                  <a:gd name="T6" fmla="*/ 122 w 155"/>
                  <a:gd name="T7" fmla="*/ 439 h 445"/>
                  <a:gd name="T8" fmla="*/ 119 w 155"/>
                  <a:gd name="T9" fmla="*/ 433 h 445"/>
                  <a:gd name="T10" fmla="*/ 117 w 155"/>
                  <a:gd name="T11" fmla="*/ 426 h 445"/>
                  <a:gd name="T12" fmla="*/ 117 w 155"/>
                  <a:gd name="T13" fmla="*/ 38 h 445"/>
                  <a:gd name="T14" fmla="*/ 39 w 155"/>
                  <a:gd name="T15" fmla="*/ 38 h 445"/>
                  <a:gd name="T16" fmla="*/ 39 w 155"/>
                  <a:gd name="T17" fmla="*/ 426 h 445"/>
                  <a:gd name="T18" fmla="*/ 39 w 155"/>
                  <a:gd name="T19" fmla="*/ 426 h 445"/>
                  <a:gd name="T20" fmla="*/ 37 w 155"/>
                  <a:gd name="T21" fmla="*/ 433 h 445"/>
                  <a:gd name="T22" fmla="*/ 33 w 155"/>
                  <a:gd name="T23" fmla="*/ 439 h 445"/>
                  <a:gd name="T24" fmla="*/ 28 w 155"/>
                  <a:gd name="T25" fmla="*/ 443 h 445"/>
                  <a:gd name="T26" fmla="*/ 20 w 155"/>
                  <a:gd name="T27" fmla="*/ 445 h 445"/>
                  <a:gd name="T28" fmla="*/ 20 w 155"/>
                  <a:gd name="T29" fmla="*/ 445 h 445"/>
                  <a:gd name="T30" fmla="*/ 12 w 155"/>
                  <a:gd name="T31" fmla="*/ 443 h 445"/>
                  <a:gd name="T32" fmla="*/ 6 w 155"/>
                  <a:gd name="T33" fmla="*/ 439 h 445"/>
                  <a:gd name="T34" fmla="*/ 2 w 155"/>
                  <a:gd name="T35" fmla="*/ 433 h 445"/>
                  <a:gd name="T36" fmla="*/ 0 w 155"/>
                  <a:gd name="T37" fmla="*/ 426 h 445"/>
                  <a:gd name="T38" fmla="*/ 0 w 155"/>
                  <a:gd name="T39" fmla="*/ 19 h 445"/>
                  <a:gd name="T40" fmla="*/ 0 w 155"/>
                  <a:gd name="T41" fmla="*/ 19 h 445"/>
                  <a:gd name="T42" fmla="*/ 2 w 155"/>
                  <a:gd name="T43" fmla="*/ 11 h 445"/>
                  <a:gd name="T44" fmla="*/ 6 w 155"/>
                  <a:gd name="T45" fmla="*/ 6 h 445"/>
                  <a:gd name="T46" fmla="*/ 12 w 155"/>
                  <a:gd name="T47" fmla="*/ 2 h 445"/>
                  <a:gd name="T48" fmla="*/ 20 w 155"/>
                  <a:gd name="T49" fmla="*/ 0 h 445"/>
                  <a:gd name="T50" fmla="*/ 136 w 155"/>
                  <a:gd name="T51" fmla="*/ 0 h 445"/>
                  <a:gd name="T52" fmla="*/ 136 w 155"/>
                  <a:gd name="T53" fmla="*/ 0 h 445"/>
                  <a:gd name="T54" fmla="*/ 144 w 155"/>
                  <a:gd name="T55" fmla="*/ 2 h 445"/>
                  <a:gd name="T56" fmla="*/ 149 w 155"/>
                  <a:gd name="T57" fmla="*/ 6 h 445"/>
                  <a:gd name="T58" fmla="*/ 153 w 155"/>
                  <a:gd name="T59" fmla="*/ 11 h 445"/>
                  <a:gd name="T60" fmla="*/ 155 w 155"/>
                  <a:gd name="T61" fmla="*/ 19 h 445"/>
                  <a:gd name="T62" fmla="*/ 155 w 155"/>
                  <a:gd name="T63" fmla="*/ 426 h 445"/>
                  <a:gd name="T64" fmla="*/ 155 w 155"/>
                  <a:gd name="T65" fmla="*/ 426 h 445"/>
                  <a:gd name="T66" fmla="*/ 153 w 155"/>
                  <a:gd name="T67" fmla="*/ 433 h 445"/>
                  <a:gd name="T68" fmla="*/ 149 w 155"/>
                  <a:gd name="T69" fmla="*/ 439 h 445"/>
                  <a:gd name="T70" fmla="*/ 144 w 155"/>
                  <a:gd name="T71" fmla="*/ 443 h 445"/>
                  <a:gd name="T72" fmla="*/ 136 w 155"/>
                  <a:gd name="T73" fmla="*/ 445 h 445"/>
                  <a:gd name="T74" fmla="*/ 136 w 155"/>
                  <a:gd name="T75" fmla="*/ 445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5" h="445">
                    <a:moveTo>
                      <a:pt x="136" y="445"/>
                    </a:moveTo>
                    <a:lnTo>
                      <a:pt x="136" y="445"/>
                    </a:lnTo>
                    <a:lnTo>
                      <a:pt x="128" y="443"/>
                    </a:lnTo>
                    <a:lnTo>
                      <a:pt x="122" y="439"/>
                    </a:lnTo>
                    <a:lnTo>
                      <a:pt x="119" y="433"/>
                    </a:lnTo>
                    <a:lnTo>
                      <a:pt x="117" y="426"/>
                    </a:lnTo>
                    <a:lnTo>
                      <a:pt x="117" y="38"/>
                    </a:lnTo>
                    <a:lnTo>
                      <a:pt x="39" y="38"/>
                    </a:lnTo>
                    <a:lnTo>
                      <a:pt x="39" y="426"/>
                    </a:lnTo>
                    <a:lnTo>
                      <a:pt x="39" y="426"/>
                    </a:lnTo>
                    <a:lnTo>
                      <a:pt x="37" y="433"/>
                    </a:lnTo>
                    <a:lnTo>
                      <a:pt x="33" y="439"/>
                    </a:lnTo>
                    <a:lnTo>
                      <a:pt x="28" y="443"/>
                    </a:lnTo>
                    <a:lnTo>
                      <a:pt x="20" y="445"/>
                    </a:lnTo>
                    <a:lnTo>
                      <a:pt x="20" y="445"/>
                    </a:lnTo>
                    <a:lnTo>
                      <a:pt x="12" y="443"/>
                    </a:lnTo>
                    <a:lnTo>
                      <a:pt x="6" y="439"/>
                    </a:lnTo>
                    <a:lnTo>
                      <a:pt x="2" y="433"/>
                    </a:lnTo>
                    <a:lnTo>
                      <a:pt x="0" y="426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44" y="2"/>
                    </a:lnTo>
                    <a:lnTo>
                      <a:pt x="149" y="6"/>
                    </a:lnTo>
                    <a:lnTo>
                      <a:pt x="153" y="11"/>
                    </a:lnTo>
                    <a:lnTo>
                      <a:pt x="155" y="19"/>
                    </a:lnTo>
                    <a:lnTo>
                      <a:pt x="155" y="426"/>
                    </a:lnTo>
                    <a:lnTo>
                      <a:pt x="155" y="426"/>
                    </a:lnTo>
                    <a:lnTo>
                      <a:pt x="153" y="433"/>
                    </a:lnTo>
                    <a:lnTo>
                      <a:pt x="149" y="439"/>
                    </a:lnTo>
                    <a:lnTo>
                      <a:pt x="144" y="443"/>
                    </a:lnTo>
                    <a:lnTo>
                      <a:pt x="136" y="445"/>
                    </a:lnTo>
                    <a:lnTo>
                      <a:pt x="136" y="4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7030A0"/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96"/>
              <p:cNvSpPr>
                <a:spLocks/>
              </p:cNvSpPr>
              <p:nvPr/>
            </p:nvSpPr>
            <p:spPr bwMode="auto">
              <a:xfrm>
                <a:off x="3343782" y="4744549"/>
                <a:ext cx="399166" cy="30706"/>
              </a:xfrm>
              <a:custGeom>
                <a:avLst/>
                <a:gdLst>
                  <a:gd name="T0" fmla="*/ 499 w 518"/>
                  <a:gd name="T1" fmla="*/ 39 h 39"/>
                  <a:gd name="T2" fmla="*/ 19 w 518"/>
                  <a:gd name="T3" fmla="*/ 39 h 39"/>
                  <a:gd name="T4" fmla="*/ 19 w 518"/>
                  <a:gd name="T5" fmla="*/ 39 h 39"/>
                  <a:gd name="T6" fmla="*/ 11 w 518"/>
                  <a:gd name="T7" fmla="*/ 37 h 39"/>
                  <a:gd name="T8" fmla="*/ 6 w 518"/>
                  <a:gd name="T9" fmla="*/ 33 h 39"/>
                  <a:gd name="T10" fmla="*/ 2 w 518"/>
                  <a:gd name="T11" fmla="*/ 27 h 39"/>
                  <a:gd name="T12" fmla="*/ 0 w 518"/>
                  <a:gd name="T13" fmla="*/ 19 h 39"/>
                  <a:gd name="T14" fmla="*/ 0 w 518"/>
                  <a:gd name="T15" fmla="*/ 19 h 39"/>
                  <a:gd name="T16" fmla="*/ 2 w 518"/>
                  <a:gd name="T17" fmla="*/ 12 h 39"/>
                  <a:gd name="T18" fmla="*/ 6 w 518"/>
                  <a:gd name="T19" fmla="*/ 6 h 39"/>
                  <a:gd name="T20" fmla="*/ 11 w 518"/>
                  <a:gd name="T21" fmla="*/ 2 h 39"/>
                  <a:gd name="T22" fmla="*/ 19 w 518"/>
                  <a:gd name="T23" fmla="*/ 0 h 39"/>
                  <a:gd name="T24" fmla="*/ 499 w 518"/>
                  <a:gd name="T25" fmla="*/ 0 h 39"/>
                  <a:gd name="T26" fmla="*/ 499 w 518"/>
                  <a:gd name="T27" fmla="*/ 0 h 39"/>
                  <a:gd name="T28" fmla="*/ 507 w 518"/>
                  <a:gd name="T29" fmla="*/ 2 h 39"/>
                  <a:gd name="T30" fmla="*/ 513 w 518"/>
                  <a:gd name="T31" fmla="*/ 6 h 39"/>
                  <a:gd name="T32" fmla="*/ 516 w 518"/>
                  <a:gd name="T33" fmla="*/ 12 h 39"/>
                  <a:gd name="T34" fmla="*/ 518 w 518"/>
                  <a:gd name="T35" fmla="*/ 19 h 39"/>
                  <a:gd name="T36" fmla="*/ 518 w 518"/>
                  <a:gd name="T37" fmla="*/ 19 h 39"/>
                  <a:gd name="T38" fmla="*/ 516 w 518"/>
                  <a:gd name="T39" fmla="*/ 27 h 39"/>
                  <a:gd name="T40" fmla="*/ 513 w 518"/>
                  <a:gd name="T41" fmla="*/ 33 h 39"/>
                  <a:gd name="T42" fmla="*/ 507 w 518"/>
                  <a:gd name="T43" fmla="*/ 37 h 39"/>
                  <a:gd name="T44" fmla="*/ 499 w 518"/>
                  <a:gd name="T45" fmla="*/ 39 h 39"/>
                  <a:gd name="T46" fmla="*/ 499 w 518"/>
                  <a:gd name="T4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18" h="39">
                    <a:moveTo>
                      <a:pt x="499" y="39"/>
                    </a:moveTo>
                    <a:lnTo>
                      <a:pt x="19" y="39"/>
                    </a:lnTo>
                    <a:lnTo>
                      <a:pt x="19" y="39"/>
                    </a:lnTo>
                    <a:lnTo>
                      <a:pt x="11" y="37"/>
                    </a:lnTo>
                    <a:lnTo>
                      <a:pt x="6" y="33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499" y="0"/>
                    </a:lnTo>
                    <a:lnTo>
                      <a:pt x="499" y="0"/>
                    </a:lnTo>
                    <a:lnTo>
                      <a:pt x="507" y="2"/>
                    </a:lnTo>
                    <a:lnTo>
                      <a:pt x="513" y="6"/>
                    </a:lnTo>
                    <a:lnTo>
                      <a:pt x="516" y="12"/>
                    </a:lnTo>
                    <a:lnTo>
                      <a:pt x="518" y="19"/>
                    </a:lnTo>
                    <a:lnTo>
                      <a:pt x="518" y="19"/>
                    </a:lnTo>
                    <a:lnTo>
                      <a:pt x="516" y="27"/>
                    </a:lnTo>
                    <a:lnTo>
                      <a:pt x="513" y="33"/>
                    </a:lnTo>
                    <a:lnTo>
                      <a:pt x="507" y="37"/>
                    </a:lnTo>
                    <a:lnTo>
                      <a:pt x="499" y="39"/>
                    </a:lnTo>
                    <a:lnTo>
                      <a:pt x="49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7030A0"/>
                </a:solidFill>
                <a:round/>
                <a:headEnd/>
                <a:tailEnd/>
              </a:ln>
              <a:extLst/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7289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0" grpId="0" animBg="1"/>
      <p:bldP spid="51" grpId="0" animBg="1"/>
      <p:bldP spid="4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wal 26"/>
          <p:cNvSpPr/>
          <p:nvPr/>
        </p:nvSpPr>
        <p:spPr>
          <a:xfrm>
            <a:off x="701155" y="2331466"/>
            <a:ext cx="2981088" cy="2981087"/>
          </a:xfrm>
          <a:prstGeom prst="ellipse">
            <a:avLst/>
          </a:prstGeom>
          <a:solidFill>
            <a:schemeClr val="bg1"/>
          </a:solidFill>
          <a:ln w="254000"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wal 49"/>
          <p:cNvSpPr/>
          <p:nvPr/>
        </p:nvSpPr>
        <p:spPr>
          <a:xfrm>
            <a:off x="4633533" y="2412658"/>
            <a:ext cx="2981088" cy="2981087"/>
          </a:xfrm>
          <a:prstGeom prst="ellipse">
            <a:avLst/>
          </a:prstGeom>
          <a:solidFill>
            <a:schemeClr val="bg1"/>
          </a:solidFill>
          <a:ln w="254000"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wal 50"/>
          <p:cNvSpPr/>
          <p:nvPr/>
        </p:nvSpPr>
        <p:spPr>
          <a:xfrm>
            <a:off x="8509759" y="2331466"/>
            <a:ext cx="2981088" cy="2981087"/>
          </a:xfrm>
          <a:prstGeom prst="ellipse">
            <a:avLst/>
          </a:prstGeom>
          <a:solidFill>
            <a:schemeClr val="bg1"/>
          </a:solidFill>
          <a:ln w="254000"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8523120" y="3381822"/>
            <a:ext cx="2995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354AD"/>
                </a:solidFill>
              </a:rPr>
              <a:t>PRENUMERATY CZASOPISM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642993" y="3560399"/>
            <a:ext cx="2927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ED7D31"/>
                </a:solidFill>
              </a:rPr>
              <a:t>QR KODY</a:t>
            </a:r>
          </a:p>
        </p:txBody>
      </p:sp>
      <p:grpSp>
        <p:nvGrpSpPr>
          <p:cNvPr id="3" name="Grupa 2"/>
          <p:cNvGrpSpPr>
            <a:grpSpLocks noChangeAspect="1"/>
          </p:cNvGrpSpPr>
          <p:nvPr/>
        </p:nvGrpSpPr>
        <p:grpSpPr>
          <a:xfrm>
            <a:off x="10584192" y="2160341"/>
            <a:ext cx="900000" cy="900000"/>
            <a:chOff x="1652763" y="4857500"/>
            <a:chExt cx="996569" cy="996569"/>
          </a:xfrm>
        </p:grpSpPr>
        <p:sp>
          <p:nvSpPr>
            <p:cNvPr id="59" name="Owal 58"/>
            <p:cNvSpPr/>
            <p:nvPr/>
          </p:nvSpPr>
          <p:spPr>
            <a:xfrm>
              <a:off x="1652763" y="4857500"/>
              <a:ext cx="996569" cy="996569"/>
            </a:xfrm>
            <a:prstGeom prst="ellipse">
              <a:avLst/>
            </a:prstGeom>
            <a:solidFill>
              <a:srgbClr val="0354AD"/>
            </a:solidFill>
            <a:ln w="254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Grupa 30"/>
            <p:cNvGrpSpPr>
              <a:grpSpLocks noChangeAspect="1"/>
            </p:cNvGrpSpPr>
            <p:nvPr/>
          </p:nvGrpSpPr>
          <p:grpSpPr>
            <a:xfrm>
              <a:off x="1916011" y="5090184"/>
              <a:ext cx="510593" cy="540000"/>
              <a:chOff x="5583238" y="1084263"/>
              <a:chExt cx="909637" cy="962025"/>
            </a:xfrm>
            <a:solidFill>
              <a:schemeClr val="bg1"/>
            </a:solidFill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5589588" y="1262063"/>
                <a:ext cx="711200" cy="784225"/>
              </a:xfrm>
              <a:custGeom>
                <a:avLst/>
                <a:gdLst>
                  <a:gd name="T0" fmla="*/ 212 w 2685"/>
                  <a:gd name="T1" fmla="*/ 2965 h 2965"/>
                  <a:gd name="T2" fmla="*/ 149 w 2685"/>
                  <a:gd name="T3" fmla="*/ 2955 h 2965"/>
                  <a:gd name="T4" fmla="*/ 94 w 2685"/>
                  <a:gd name="T5" fmla="*/ 2929 h 2965"/>
                  <a:gd name="T6" fmla="*/ 48 w 2685"/>
                  <a:gd name="T7" fmla="*/ 2887 h 2965"/>
                  <a:gd name="T8" fmla="*/ 16 w 2685"/>
                  <a:gd name="T9" fmla="*/ 2836 h 2965"/>
                  <a:gd name="T10" fmla="*/ 1 w 2685"/>
                  <a:gd name="T11" fmla="*/ 2775 h 2965"/>
                  <a:gd name="T12" fmla="*/ 0 w 2685"/>
                  <a:gd name="T13" fmla="*/ 75 h 2965"/>
                  <a:gd name="T14" fmla="*/ 3 w 2685"/>
                  <a:gd name="T15" fmla="*/ 54 h 2965"/>
                  <a:gd name="T16" fmla="*/ 13 w 2685"/>
                  <a:gd name="T17" fmla="*/ 34 h 2965"/>
                  <a:gd name="T18" fmla="*/ 27 w 2685"/>
                  <a:gd name="T19" fmla="*/ 18 h 2965"/>
                  <a:gd name="T20" fmla="*/ 47 w 2685"/>
                  <a:gd name="T21" fmla="*/ 7 h 2965"/>
                  <a:gd name="T22" fmla="*/ 68 w 2685"/>
                  <a:gd name="T23" fmla="*/ 0 h 2965"/>
                  <a:gd name="T24" fmla="*/ 84 w 2685"/>
                  <a:gd name="T25" fmla="*/ 0 h 2965"/>
                  <a:gd name="T26" fmla="*/ 105 w 2685"/>
                  <a:gd name="T27" fmla="*/ 7 h 2965"/>
                  <a:gd name="T28" fmla="*/ 125 w 2685"/>
                  <a:gd name="T29" fmla="*/ 18 h 2965"/>
                  <a:gd name="T30" fmla="*/ 139 w 2685"/>
                  <a:gd name="T31" fmla="*/ 34 h 2965"/>
                  <a:gd name="T32" fmla="*/ 149 w 2685"/>
                  <a:gd name="T33" fmla="*/ 54 h 2965"/>
                  <a:gd name="T34" fmla="*/ 152 w 2685"/>
                  <a:gd name="T35" fmla="*/ 75 h 2965"/>
                  <a:gd name="T36" fmla="*/ 153 w 2685"/>
                  <a:gd name="T37" fmla="*/ 2765 h 2965"/>
                  <a:gd name="T38" fmla="*/ 169 w 2685"/>
                  <a:gd name="T39" fmla="*/ 2795 h 2965"/>
                  <a:gd name="T40" fmla="*/ 200 w 2685"/>
                  <a:gd name="T41" fmla="*/ 2812 h 2965"/>
                  <a:gd name="T42" fmla="*/ 2473 w 2685"/>
                  <a:gd name="T43" fmla="*/ 2813 h 2965"/>
                  <a:gd name="T44" fmla="*/ 2506 w 2685"/>
                  <a:gd name="T45" fmla="*/ 2803 h 2965"/>
                  <a:gd name="T46" fmla="*/ 2528 w 2685"/>
                  <a:gd name="T47" fmla="*/ 2777 h 2965"/>
                  <a:gd name="T48" fmla="*/ 2533 w 2685"/>
                  <a:gd name="T49" fmla="*/ 2617 h 2965"/>
                  <a:gd name="T50" fmla="*/ 2535 w 2685"/>
                  <a:gd name="T51" fmla="*/ 2602 h 2965"/>
                  <a:gd name="T52" fmla="*/ 2542 w 2685"/>
                  <a:gd name="T53" fmla="*/ 2581 h 2965"/>
                  <a:gd name="T54" fmla="*/ 2556 w 2685"/>
                  <a:gd name="T55" fmla="*/ 2564 h 2965"/>
                  <a:gd name="T56" fmla="*/ 2573 w 2685"/>
                  <a:gd name="T57" fmla="*/ 2551 h 2965"/>
                  <a:gd name="T58" fmla="*/ 2594 w 2685"/>
                  <a:gd name="T59" fmla="*/ 2543 h 2965"/>
                  <a:gd name="T60" fmla="*/ 2609 w 2685"/>
                  <a:gd name="T61" fmla="*/ 2542 h 2965"/>
                  <a:gd name="T62" fmla="*/ 2631 w 2685"/>
                  <a:gd name="T63" fmla="*/ 2545 h 2965"/>
                  <a:gd name="T64" fmla="*/ 2651 w 2685"/>
                  <a:gd name="T65" fmla="*/ 2555 h 2965"/>
                  <a:gd name="T66" fmla="*/ 2667 w 2685"/>
                  <a:gd name="T67" fmla="*/ 2569 h 2965"/>
                  <a:gd name="T68" fmla="*/ 2678 w 2685"/>
                  <a:gd name="T69" fmla="*/ 2588 h 2965"/>
                  <a:gd name="T70" fmla="*/ 2683 w 2685"/>
                  <a:gd name="T71" fmla="*/ 2610 h 2965"/>
                  <a:gd name="T72" fmla="*/ 2685 w 2685"/>
                  <a:gd name="T73" fmla="*/ 2753 h 2965"/>
                  <a:gd name="T74" fmla="*/ 2675 w 2685"/>
                  <a:gd name="T75" fmla="*/ 2816 h 2965"/>
                  <a:gd name="T76" fmla="*/ 2649 w 2685"/>
                  <a:gd name="T77" fmla="*/ 2871 h 2965"/>
                  <a:gd name="T78" fmla="*/ 2607 w 2685"/>
                  <a:gd name="T79" fmla="*/ 2917 h 2965"/>
                  <a:gd name="T80" fmla="*/ 2556 w 2685"/>
                  <a:gd name="T81" fmla="*/ 2949 h 2965"/>
                  <a:gd name="T82" fmla="*/ 2494 w 2685"/>
                  <a:gd name="T83" fmla="*/ 2964 h 2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85" h="2965">
                    <a:moveTo>
                      <a:pt x="2473" y="2965"/>
                    </a:moveTo>
                    <a:lnTo>
                      <a:pt x="212" y="2965"/>
                    </a:lnTo>
                    <a:lnTo>
                      <a:pt x="212" y="2965"/>
                    </a:lnTo>
                    <a:lnTo>
                      <a:pt x="190" y="2964"/>
                    </a:lnTo>
                    <a:lnTo>
                      <a:pt x="169" y="2961"/>
                    </a:lnTo>
                    <a:lnTo>
                      <a:pt x="149" y="2955"/>
                    </a:lnTo>
                    <a:lnTo>
                      <a:pt x="129" y="2949"/>
                    </a:lnTo>
                    <a:lnTo>
                      <a:pt x="111" y="2939"/>
                    </a:lnTo>
                    <a:lnTo>
                      <a:pt x="94" y="2929"/>
                    </a:lnTo>
                    <a:lnTo>
                      <a:pt x="78" y="2917"/>
                    </a:lnTo>
                    <a:lnTo>
                      <a:pt x="62" y="2903"/>
                    </a:lnTo>
                    <a:lnTo>
                      <a:pt x="48" y="2887"/>
                    </a:lnTo>
                    <a:lnTo>
                      <a:pt x="36" y="2871"/>
                    </a:lnTo>
                    <a:lnTo>
                      <a:pt x="26" y="2854"/>
                    </a:lnTo>
                    <a:lnTo>
                      <a:pt x="16" y="2836"/>
                    </a:lnTo>
                    <a:lnTo>
                      <a:pt x="10" y="2816"/>
                    </a:lnTo>
                    <a:lnTo>
                      <a:pt x="4" y="2795"/>
                    </a:lnTo>
                    <a:lnTo>
                      <a:pt x="1" y="2775"/>
                    </a:lnTo>
                    <a:lnTo>
                      <a:pt x="0" y="2753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2" y="60"/>
                    </a:lnTo>
                    <a:lnTo>
                      <a:pt x="3" y="54"/>
                    </a:lnTo>
                    <a:lnTo>
                      <a:pt x="7" y="46"/>
                    </a:lnTo>
                    <a:lnTo>
                      <a:pt x="10" y="39"/>
                    </a:lnTo>
                    <a:lnTo>
                      <a:pt x="13" y="34"/>
                    </a:lnTo>
                    <a:lnTo>
                      <a:pt x="17" y="27"/>
                    </a:lnTo>
                    <a:lnTo>
                      <a:pt x="23" y="22"/>
                    </a:lnTo>
                    <a:lnTo>
                      <a:pt x="27" y="18"/>
                    </a:lnTo>
                    <a:lnTo>
                      <a:pt x="34" y="13"/>
                    </a:lnTo>
                    <a:lnTo>
                      <a:pt x="39" y="9"/>
                    </a:lnTo>
                    <a:lnTo>
                      <a:pt x="47" y="7"/>
                    </a:lnTo>
                    <a:lnTo>
                      <a:pt x="54" y="3"/>
                    </a:lnTo>
                    <a:lnTo>
                      <a:pt x="61" y="2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5" y="7"/>
                    </a:lnTo>
                    <a:lnTo>
                      <a:pt x="111" y="9"/>
                    </a:lnTo>
                    <a:lnTo>
                      <a:pt x="118" y="13"/>
                    </a:lnTo>
                    <a:lnTo>
                      <a:pt x="125" y="18"/>
                    </a:lnTo>
                    <a:lnTo>
                      <a:pt x="129" y="22"/>
                    </a:lnTo>
                    <a:lnTo>
                      <a:pt x="134" y="27"/>
                    </a:lnTo>
                    <a:lnTo>
                      <a:pt x="139" y="34"/>
                    </a:lnTo>
                    <a:lnTo>
                      <a:pt x="142" y="39"/>
                    </a:lnTo>
                    <a:lnTo>
                      <a:pt x="145" y="46"/>
                    </a:lnTo>
                    <a:lnTo>
                      <a:pt x="149" y="54"/>
                    </a:lnTo>
                    <a:lnTo>
                      <a:pt x="150" y="60"/>
                    </a:lnTo>
                    <a:lnTo>
                      <a:pt x="151" y="68"/>
                    </a:lnTo>
                    <a:lnTo>
                      <a:pt x="152" y="75"/>
                    </a:lnTo>
                    <a:lnTo>
                      <a:pt x="152" y="2753"/>
                    </a:lnTo>
                    <a:lnTo>
                      <a:pt x="152" y="2753"/>
                    </a:lnTo>
                    <a:lnTo>
                      <a:pt x="153" y="2765"/>
                    </a:lnTo>
                    <a:lnTo>
                      <a:pt x="156" y="2777"/>
                    </a:lnTo>
                    <a:lnTo>
                      <a:pt x="162" y="2787"/>
                    </a:lnTo>
                    <a:lnTo>
                      <a:pt x="169" y="2795"/>
                    </a:lnTo>
                    <a:lnTo>
                      <a:pt x="178" y="2803"/>
                    </a:lnTo>
                    <a:lnTo>
                      <a:pt x="188" y="2809"/>
                    </a:lnTo>
                    <a:lnTo>
                      <a:pt x="200" y="2812"/>
                    </a:lnTo>
                    <a:lnTo>
                      <a:pt x="212" y="2813"/>
                    </a:lnTo>
                    <a:lnTo>
                      <a:pt x="2473" y="2813"/>
                    </a:lnTo>
                    <a:lnTo>
                      <a:pt x="2473" y="2813"/>
                    </a:lnTo>
                    <a:lnTo>
                      <a:pt x="2485" y="2812"/>
                    </a:lnTo>
                    <a:lnTo>
                      <a:pt x="2497" y="2809"/>
                    </a:lnTo>
                    <a:lnTo>
                      <a:pt x="2506" y="2803"/>
                    </a:lnTo>
                    <a:lnTo>
                      <a:pt x="2515" y="2795"/>
                    </a:lnTo>
                    <a:lnTo>
                      <a:pt x="2523" y="2787"/>
                    </a:lnTo>
                    <a:lnTo>
                      <a:pt x="2528" y="2777"/>
                    </a:lnTo>
                    <a:lnTo>
                      <a:pt x="2532" y="2765"/>
                    </a:lnTo>
                    <a:lnTo>
                      <a:pt x="2533" y="2753"/>
                    </a:lnTo>
                    <a:lnTo>
                      <a:pt x="2533" y="2617"/>
                    </a:lnTo>
                    <a:lnTo>
                      <a:pt x="2533" y="2617"/>
                    </a:lnTo>
                    <a:lnTo>
                      <a:pt x="2534" y="2610"/>
                    </a:lnTo>
                    <a:lnTo>
                      <a:pt x="2535" y="2602"/>
                    </a:lnTo>
                    <a:lnTo>
                      <a:pt x="2537" y="2595"/>
                    </a:lnTo>
                    <a:lnTo>
                      <a:pt x="2539" y="2588"/>
                    </a:lnTo>
                    <a:lnTo>
                      <a:pt x="2542" y="2581"/>
                    </a:lnTo>
                    <a:lnTo>
                      <a:pt x="2546" y="2576"/>
                    </a:lnTo>
                    <a:lnTo>
                      <a:pt x="2550" y="2569"/>
                    </a:lnTo>
                    <a:lnTo>
                      <a:pt x="2556" y="2564"/>
                    </a:lnTo>
                    <a:lnTo>
                      <a:pt x="2561" y="2559"/>
                    </a:lnTo>
                    <a:lnTo>
                      <a:pt x="2567" y="2555"/>
                    </a:lnTo>
                    <a:lnTo>
                      <a:pt x="2573" y="2551"/>
                    </a:lnTo>
                    <a:lnTo>
                      <a:pt x="2580" y="2547"/>
                    </a:lnTo>
                    <a:lnTo>
                      <a:pt x="2586" y="2545"/>
                    </a:lnTo>
                    <a:lnTo>
                      <a:pt x="2594" y="2543"/>
                    </a:lnTo>
                    <a:lnTo>
                      <a:pt x="2602" y="2542"/>
                    </a:lnTo>
                    <a:lnTo>
                      <a:pt x="2609" y="2542"/>
                    </a:lnTo>
                    <a:lnTo>
                      <a:pt x="2609" y="2542"/>
                    </a:lnTo>
                    <a:lnTo>
                      <a:pt x="2617" y="2542"/>
                    </a:lnTo>
                    <a:lnTo>
                      <a:pt x="2624" y="2543"/>
                    </a:lnTo>
                    <a:lnTo>
                      <a:pt x="2631" y="2545"/>
                    </a:lnTo>
                    <a:lnTo>
                      <a:pt x="2639" y="2547"/>
                    </a:lnTo>
                    <a:lnTo>
                      <a:pt x="2645" y="2551"/>
                    </a:lnTo>
                    <a:lnTo>
                      <a:pt x="2651" y="2555"/>
                    </a:lnTo>
                    <a:lnTo>
                      <a:pt x="2657" y="2559"/>
                    </a:lnTo>
                    <a:lnTo>
                      <a:pt x="2663" y="2564"/>
                    </a:lnTo>
                    <a:lnTo>
                      <a:pt x="2667" y="2569"/>
                    </a:lnTo>
                    <a:lnTo>
                      <a:pt x="2671" y="2576"/>
                    </a:lnTo>
                    <a:lnTo>
                      <a:pt x="2675" y="2581"/>
                    </a:lnTo>
                    <a:lnTo>
                      <a:pt x="2678" y="2588"/>
                    </a:lnTo>
                    <a:lnTo>
                      <a:pt x="2681" y="2595"/>
                    </a:lnTo>
                    <a:lnTo>
                      <a:pt x="2682" y="2602"/>
                    </a:lnTo>
                    <a:lnTo>
                      <a:pt x="2683" y="2610"/>
                    </a:lnTo>
                    <a:lnTo>
                      <a:pt x="2685" y="2617"/>
                    </a:lnTo>
                    <a:lnTo>
                      <a:pt x="2685" y="2753"/>
                    </a:lnTo>
                    <a:lnTo>
                      <a:pt x="2685" y="2753"/>
                    </a:lnTo>
                    <a:lnTo>
                      <a:pt x="2683" y="2775"/>
                    </a:lnTo>
                    <a:lnTo>
                      <a:pt x="2680" y="2795"/>
                    </a:lnTo>
                    <a:lnTo>
                      <a:pt x="2675" y="2816"/>
                    </a:lnTo>
                    <a:lnTo>
                      <a:pt x="2668" y="2836"/>
                    </a:lnTo>
                    <a:lnTo>
                      <a:pt x="2658" y="2854"/>
                    </a:lnTo>
                    <a:lnTo>
                      <a:pt x="2649" y="2871"/>
                    </a:lnTo>
                    <a:lnTo>
                      <a:pt x="2636" y="2887"/>
                    </a:lnTo>
                    <a:lnTo>
                      <a:pt x="2622" y="2903"/>
                    </a:lnTo>
                    <a:lnTo>
                      <a:pt x="2607" y="2917"/>
                    </a:lnTo>
                    <a:lnTo>
                      <a:pt x="2591" y="2929"/>
                    </a:lnTo>
                    <a:lnTo>
                      <a:pt x="2574" y="2939"/>
                    </a:lnTo>
                    <a:lnTo>
                      <a:pt x="2556" y="2949"/>
                    </a:lnTo>
                    <a:lnTo>
                      <a:pt x="2536" y="2955"/>
                    </a:lnTo>
                    <a:lnTo>
                      <a:pt x="2515" y="2961"/>
                    </a:lnTo>
                    <a:lnTo>
                      <a:pt x="2494" y="2964"/>
                    </a:lnTo>
                    <a:lnTo>
                      <a:pt x="2473" y="2965"/>
                    </a:lnTo>
                    <a:lnTo>
                      <a:pt x="2473" y="29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5583238" y="1084263"/>
                <a:ext cx="723900" cy="163513"/>
              </a:xfrm>
              <a:custGeom>
                <a:avLst/>
                <a:gdLst>
                  <a:gd name="T0" fmla="*/ 308 w 2741"/>
                  <a:gd name="T1" fmla="*/ 617 h 617"/>
                  <a:gd name="T2" fmla="*/ 261 w 2741"/>
                  <a:gd name="T3" fmla="*/ 613 h 617"/>
                  <a:gd name="T4" fmla="*/ 216 w 2741"/>
                  <a:gd name="T5" fmla="*/ 602 h 617"/>
                  <a:gd name="T6" fmla="*/ 174 w 2741"/>
                  <a:gd name="T7" fmla="*/ 586 h 617"/>
                  <a:gd name="T8" fmla="*/ 135 w 2741"/>
                  <a:gd name="T9" fmla="*/ 564 h 617"/>
                  <a:gd name="T10" fmla="*/ 100 w 2741"/>
                  <a:gd name="T11" fmla="*/ 537 h 617"/>
                  <a:gd name="T12" fmla="*/ 70 w 2741"/>
                  <a:gd name="T13" fmla="*/ 504 h 617"/>
                  <a:gd name="T14" fmla="*/ 44 w 2741"/>
                  <a:gd name="T15" fmla="*/ 468 h 617"/>
                  <a:gd name="T16" fmla="*/ 24 w 2741"/>
                  <a:gd name="T17" fmla="*/ 429 h 617"/>
                  <a:gd name="T18" fmla="*/ 9 w 2741"/>
                  <a:gd name="T19" fmla="*/ 385 h 617"/>
                  <a:gd name="T20" fmla="*/ 1 w 2741"/>
                  <a:gd name="T21" fmla="*/ 340 h 617"/>
                  <a:gd name="T22" fmla="*/ 0 w 2741"/>
                  <a:gd name="T23" fmla="*/ 308 h 617"/>
                  <a:gd name="T24" fmla="*/ 3 w 2741"/>
                  <a:gd name="T25" fmla="*/ 261 h 617"/>
                  <a:gd name="T26" fmla="*/ 13 w 2741"/>
                  <a:gd name="T27" fmla="*/ 216 h 617"/>
                  <a:gd name="T28" fmla="*/ 29 w 2741"/>
                  <a:gd name="T29" fmla="*/ 175 h 617"/>
                  <a:gd name="T30" fmla="*/ 52 w 2741"/>
                  <a:gd name="T31" fmla="*/ 136 h 617"/>
                  <a:gd name="T32" fmla="*/ 79 w 2741"/>
                  <a:gd name="T33" fmla="*/ 101 h 617"/>
                  <a:gd name="T34" fmla="*/ 111 w 2741"/>
                  <a:gd name="T35" fmla="*/ 70 h 617"/>
                  <a:gd name="T36" fmla="*/ 148 w 2741"/>
                  <a:gd name="T37" fmla="*/ 45 h 617"/>
                  <a:gd name="T38" fmla="*/ 188 w 2741"/>
                  <a:gd name="T39" fmla="*/ 24 h 617"/>
                  <a:gd name="T40" fmla="*/ 230 w 2741"/>
                  <a:gd name="T41" fmla="*/ 10 h 617"/>
                  <a:gd name="T42" fmla="*/ 276 w 2741"/>
                  <a:gd name="T43" fmla="*/ 1 h 617"/>
                  <a:gd name="T44" fmla="*/ 2591 w 2741"/>
                  <a:gd name="T45" fmla="*/ 0 h 617"/>
                  <a:gd name="T46" fmla="*/ 2607 w 2741"/>
                  <a:gd name="T47" fmla="*/ 1 h 617"/>
                  <a:gd name="T48" fmla="*/ 2627 w 2741"/>
                  <a:gd name="T49" fmla="*/ 9 h 617"/>
                  <a:gd name="T50" fmla="*/ 2645 w 2741"/>
                  <a:gd name="T51" fmla="*/ 22 h 617"/>
                  <a:gd name="T52" fmla="*/ 2658 w 2741"/>
                  <a:gd name="T53" fmla="*/ 39 h 617"/>
                  <a:gd name="T54" fmla="*/ 2666 w 2741"/>
                  <a:gd name="T55" fmla="*/ 60 h 617"/>
                  <a:gd name="T56" fmla="*/ 2668 w 2741"/>
                  <a:gd name="T57" fmla="*/ 75 h 617"/>
                  <a:gd name="T58" fmla="*/ 2664 w 2741"/>
                  <a:gd name="T59" fmla="*/ 98 h 617"/>
                  <a:gd name="T60" fmla="*/ 2655 w 2741"/>
                  <a:gd name="T61" fmla="*/ 118 h 617"/>
                  <a:gd name="T62" fmla="*/ 2639 w 2741"/>
                  <a:gd name="T63" fmla="*/ 133 h 617"/>
                  <a:gd name="T64" fmla="*/ 2621 w 2741"/>
                  <a:gd name="T65" fmla="*/ 145 h 617"/>
                  <a:gd name="T66" fmla="*/ 2599 w 2741"/>
                  <a:gd name="T67" fmla="*/ 151 h 617"/>
                  <a:gd name="T68" fmla="*/ 308 w 2741"/>
                  <a:gd name="T69" fmla="*/ 151 h 617"/>
                  <a:gd name="T70" fmla="*/ 261 w 2741"/>
                  <a:gd name="T71" fmla="*/ 158 h 617"/>
                  <a:gd name="T72" fmla="*/ 219 w 2741"/>
                  <a:gd name="T73" fmla="*/ 178 h 617"/>
                  <a:gd name="T74" fmla="*/ 186 w 2741"/>
                  <a:gd name="T75" fmla="*/ 209 h 617"/>
                  <a:gd name="T76" fmla="*/ 162 w 2741"/>
                  <a:gd name="T77" fmla="*/ 247 h 617"/>
                  <a:gd name="T78" fmla="*/ 151 w 2741"/>
                  <a:gd name="T79" fmla="*/ 292 h 617"/>
                  <a:gd name="T80" fmla="*/ 151 w 2741"/>
                  <a:gd name="T81" fmla="*/ 325 h 617"/>
                  <a:gd name="T82" fmla="*/ 162 w 2741"/>
                  <a:gd name="T83" fmla="*/ 369 h 617"/>
                  <a:gd name="T84" fmla="*/ 186 w 2741"/>
                  <a:gd name="T85" fmla="*/ 408 h 617"/>
                  <a:gd name="T86" fmla="*/ 219 w 2741"/>
                  <a:gd name="T87" fmla="*/ 438 h 617"/>
                  <a:gd name="T88" fmla="*/ 261 w 2741"/>
                  <a:gd name="T89" fmla="*/ 458 h 617"/>
                  <a:gd name="T90" fmla="*/ 308 w 2741"/>
                  <a:gd name="T91" fmla="*/ 466 h 617"/>
                  <a:gd name="T92" fmla="*/ 2673 w 2741"/>
                  <a:gd name="T93" fmla="*/ 466 h 617"/>
                  <a:gd name="T94" fmla="*/ 2695 w 2741"/>
                  <a:gd name="T95" fmla="*/ 471 h 617"/>
                  <a:gd name="T96" fmla="*/ 2714 w 2741"/>
                  <a:gd name="T97" fmla="*/ 483 h 617"/>
                  <a:gd name="T98" fmla="*/ 2729 w 2741"/>
                  <a:gd name="T99" fmla="*/ 498 h 617"/>
                  <a:gd name="T100" fmla="*/ 2738 w 2741"/>
                  <a:gd name="T101" fmla="*/ 518 h 617"/>
                  <a:gd name="T102" fmla="*/ 2741 w 2741"/>
                  <a:gd name="T103" fmla="*/ 541 h 617"/>
                  <a:gd name="T104" fmla="*/ 2740 w 2741"/>
                  <a:gd name="T105" fmla="*/ 556 h 617"/>
                  <a:gd name="T106" fmla="*/ 2732 w 2741"/>
                  <a:gd name="T107" fmla="*/ 577 h 617"/>
                  <a:gd name="T108" fmla="*/ 2719 w 2741"/>
                  <a:gd name="T109" fmla="*/ 595 h 617"/>
                  <a:gd name="T110" fmla="*/ 2702 w 2741"/>
                  <a:gd name="T111" fmla="*/ 608 h 617"/>
                  <a:gd name="T112" fmla="*/ 2681 w 2741"/>
                  <a:gd name="T113" fmla="*/ 615 h 617"/>
                  <a:gd name="T114" fmla="*/ 2666 w 2741"/>
                  <a:gd name="T115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41" h="617">
                    <a:moveTo>
                      <a:pt x="2666" y="617"/>
                    </a:moveTo>
                    <a:lnTo>
                      <a:pt x="308" y="617"/>
                    </a:lnTo>
                    <a:lnTo>
                      <a:pt x="308" y="617"/>
                    </a:lnTo>
                    <a:lnTo>
                      <a:pt x="291" y="617"/>
                    </a:lnTo>
                    <a:lnTo>
                      <a:pt x="276" y="615"/>
                    </a:lnTo>
                    <a:lnTo>
                      <a:pt x="261" y="613"/>
                    </a:lnTo>
                    <a:lnTo>
                      <a:pt x="246" y="610"/>
                    </a:lnTo>
                    <a:lnTo>
                      <a:pt x="230" y="607"/>
                    </a:lnTo>
                    <a:lnTo>
                      <a:pt x="216" y="602"/>
                    </a:lnTo>
                    <a:lnTo>
                      <a:pt x="202" y="598"/>
                    </a:lnTo>
                    <a:lnTo>
                      <a:pt x="188" y="592"/>
                    </a:lnTo>
                    <a:lnTo>
                      <a:pt x="174" y="586"/>
                    </a:lnTo>
                    <a:lnTo>
                      <a:pt x="160" y="579"/>
                    </a:lnTo>
                    <a:lnTo>
                      <a:pt x="148" y="572"/>
                    </a:lnTo>
                    <a:lnTo>
                      <a:pt x="135" y="564"/>
                    </a:lnTo>
                    <a:lnTo>
                      <a:pt x="123" y="555"/>
                    </a:lnTo>
                    <a:lnTo>
                      <a:pt x="111" y="547"/>
                    </a:lnTo>
                    <a:lnTo>
                      <a:pt x="100" y="537"/>
                    </a:lnTo>
                    <a:lnTo>
                      <a:pt x="89" y="526"/>
                    </a:lnTo>
                    <a:lnTo>
                      <a:pt x="79" y="516"/>
                    </a:lnTo>
                    <a:lnTo>
                      <a:pt x="70" y="504"/>
                    </a:lnTo>
                    <a:lnTo>
                      <a:pt x="61" y="493"/>
                    </a:lnTo>
                    <a:lnTo>
                      <a:pt x="52" y="481"/>
                    </a:lnTo>
                    <a:lnTo>
                      <a:pt x="44" y="468"/>
                    </a:lnTo>
                    <a:lnTo>
                      <a:pt x="37" y="455"/>
                    </a:lnTo>
                    <a:lnTo>
                      <a:pt x="29" y="442"/>
                    </a:lnTo>
                    <a:lnTo>
                      <a:pt x="24" y="429"/>
                    </a:lnTo>
                    <a:lnTo>
                      <a:pt x="18" y="414"/>
                    </a:lnTo>
                    <a:lnTo>
                      <a:pt x="13" y="400"/>
                    </a:lnTo>
                    <a:lnTo>
                      <a:pt x="9" y="385"/>
                    </a:lnTo>
                    <a:lnTo>
                      <a:pt x="5" y="371"/>
                    </a:lnTo>
                    <a:lnTo>
                      <a:pt x="3" y="355"/>
                    </a:lnTo>
                    <a:lnTo>
                      <a:pt x="1" y="340"/>
                    </a:lnTo>
                    <a:lnTo>
                      <a:pt x="0" y="325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0" y="293"/>
                    </a:lnTo>
                    <a:lnTo>
                      <a:pt x="1" y="277"/>
                    </a:lnTo>
                    <a:lnTo>
                      <a:pt x="3" y="261"/>
                    </a:lnTo>
                    <a:lnTo>
                      <a:pt x="5" y="246"/>
                    </a:lnTo>
                    <a:lnTo>
                      <a:pt x="9" y="232"/>
                    </a:lnTo>
                    <a:lnTo>
                      <a:pt x="13" y="216"/>
                    </a:lnTo>
                    <a:lnTo>
                      <a:pt x="18" y="202"/>
                    </a:lnTo>
                    <a:lnTo>
                      <a:pt x="24" y="188"/>
                    </a:lnTo>
                    <a:lnTo>
                      <a:pt x="29" y="175"/>
                    </a:lnTo>
                    <a:lnTo>
                      <a:pt x="37" y="162"/>
                    </a:lnTo>
                    <a:lnTo>
                      <a:pt x="44" y="149"/>
                    </a:lnTo>
                    <a:lnTo>
                      <a:pt x="52" y="136"/>
                    </a:lnTo>
                    <a:lnTo>
                      <a:pt x="61" y="123"/>
                    </a:lnTo>
                    <a:lnTo>
                      <a:pt x="70" y="113"/>
                    </a:lnTo>
                    <a:lnTo>
                      <a:pt x="79" y="101"/>
                    </a:lnTo>
                    <a:lnTo>
                      <a:pt x="89" y="91"/>
                    </a:lnTo>
                    <a:lnTo>
                      <a:pt x="100" y="80"/>
                    </a:lnTo>
                    <a:lnTo>
                      <a:pt x="111" y="70"/>
                    </a:lnTo>
                    <a:lnTo>
                      <a:pt x="123" y="61"/>
                    </a:lnTo>
                    <a:lnTo>
                      <a:pt x="135" y="52"/>
                    </a:lnTo>
                    <a:lnTo>
                      <a:pt x="148" y="45"/>
                    </a:lnTo>
                    <a:lnTo>
                      <a:pt x="160" y="37"/>
                    </a:lnTo>
                    <a:lnTo>
                      <a:pt x="174" y="31"/>
                    </a:lnTo>
                    <a:lnTo>
                      <a:pt x="188" y="24"/>
                    </a:lnTo>
                    <a:lnTo>
                      <a:pt x="202" y="19"/>
                    </a:lnTo>
                    <a:lnTo>
                      <a:pt x="216" y="14"/>
                    </a:lnTo>
                    <a:lnTo>
                      <a:pt x="230" y="10"/>
                    </a:lnTo>
                    <a:lnTo>
                      <a:pt x="246" y="7"/>
                    </a:lnTo>
                    <a:lnTo>
                      <a:pt x="261" y="3"/>
                    </a:lnTo>
                    <a:lnTo>
                      <a:pt x="276" y="1"/>
                    </a:lnTo>
                    <a:lnTo>
                      <a:pt x="291" y="0"/>
                    </a:lnTo>
                    <a:lnTo>
                      <a:pt x="308" y="0"/>
                    </a:lnTo>
                    <a:lnTo>
                      <a:pt x="2591" y="0"/>
                    </a:lnTo>
                    <a:lnTo>
                      <a:pt x="2591" y="0"/>
                    </a:lnTo>
                    <a:lnTo>
                      <a:pt x="2599" y="0"/>
                    </a:lnTo>
                    <a:lnTo>
                      <a:pt x="2607" y="1"/>
                    </a:lnTo>
                    <a:lnTo>
                      <a:pt x="2614" y="3"/>
                    </a:lnTo>
                    <a:lnTo>
                      <a:pt x="2621" y="5"/>
                    </a:lnTo>
                    <a:lnTo>
                      <a:pt x="2627" y="9"/>
                    </a:lnTo>
                    <a:lnTo>
                      <a:pt x="2634" y="13"/>
                    </a:lnTo>
                    <a:lnTo>
                      <a:pt x="2639" y="17"/>
                    </a:lnTo>
                    <a:lnTo>
                      <a:pt x="2645" y="22"/>
                    </a:lnTo>
                    <a:lnTo>
                      <a:pt x="2650" y="27"/>
                    </a:lnTo>
                    <a:lnTo>
                      <a:pt x="2655" y="33"/>
                    </a:lnTo>
                    <a:lnTo>
                      <a:pt x="2658" y="39"/>
                    </a:lnTo>
                    <a:lnTo>
                      <a:pt x="2661" y="46"/>
                    </a:lnTo>
                    <a:lnTo>
                      <a:pt x="2664" y="52"/>
                    </a:lnTo>
                    <a:lnTo>
                      <a:pt x="2666" y="60"/>
                    </a:lnTo>
                    <a:lnTo>
                      <a:pt x="2667" y="68"/>
                    </a:lnTo>
                    <a:lnTo>
                      <a:pt x="2668" y="75"/>
                    </a:lnTo>
                    <a:lnTo>
                      <a:pt x="2668" y="75"/>
                    </a:lnTo>
                    <a:lnTo>
                      <a:pt x="2667" y="83"/>
                    </a:lnTo>
                    <a:lnTo>
                      <a:pt x="2666" y="91"/>
                    </a:lnTo>
                    <a:lnTo>
                      <a:pt x="2664" y="98"/>
                    </a:lnTo>
                    <a:lnTo>
                      <a:pt x="2661" y="105"/>
                    </a:lnTo>
                    <a:lnTo>
                      <a:pt x="2658" y="111"/>
                    </a:lnTo>
                    <a:lnTo>
                      <a:pt x="2655" y="118"/>
                    </a:lnTo>
                    <a:lnTo>
                      <a:pt x="2650" y="123"/>
                    </a:lnTo>
                    <a:lnTo>
                      <a:pt x="2645" y="129"/>
                    </a:lnTo>
                    <a:lnTo>
                      <a:pt x="2639" y="133"/>
                    </a:lnTo>
                    <a:lnTo>
                      <a:pt x="2634" y="138"/>
                    </a:lnTo>
                    <a:lnTo>
                      <a:pt x="2627" y="142"/>
                    </a:lnTo>
                    <a:lnTo>
                      <a:pt x="2621" y="145"/>
                    </a:lnTo>
                    <a:lnTo>
                      <a:pt x="2614" y="148"/>
                    </a:lnTo>
                    <a:lnTo>
                      <a:pt x="2607" y="150"/>
                    </a:lnTo>
                    <a:lnTo>
                      <a:pt x="2599" y="151"/>
                    </a:lnTo>
                    <a:lnTo>
                      <a:pt x="2591" y="151"/>
                    </a:lnTo>
                    <a:lnTo>
                      <a:pt x="308" y="151"/>
                    </a:lnTo>
                    <a:lnTo>
                      <a:pt x="308" y="151"/>
                    </a:lnTo>
                    <a:lnTo>
                      <a:pt x="291" y="152"/>
                    </a:lnTo>
                    <a:lnTo>
                      <a:pt x="276" y="154"/>
                    </a:lnTo>
                    <a:lnTo>
                      <a:pt x="261" y="158"/>
                    </a:lnTo>
                    <a:lnTo>
                      <a:pt x="247" y="164"/>
                    </a:lnTo>
                    <a:lnTo>
                      <a:pt x="232" y="171"/>
                    </a:lnTo>
                    <a:lnTo>
                      <a:pt x="219" y="178"/>
                    </a:lnTo>
                    <a:lnTo>
                      <a:pt x="207" y="187"/>
                    </a:lnTo>
                    <a:lnTo>
                      <a:pt x="196" y="197"/>
                    </a:lnTo>
                    <a:lnTo>
                      <a:pt x="186" y="209"/>
                    </a:lnTo>
                    <a:lnTo>
                      <a:pt x="178" y="221"/>
                    </a:lnTo>
                    <a:lnTo>
                      <a:pt x="169" y="234"/>
                    </a:lnTo>
                    <a:lnTo>
                      <a:pt x="162" y="247"/>
                    </a:lnTo>
                    <a:lnTo>
                      <a:pt x="158" y="261"/>
                    </a:lnTo>
                    <a:lnTo>
                      <a:pt x="154" y="277"/>
                    </a:lnTo>
                    <a:lnTo>
                      <a:pt x="151" y="292"/>
                    </a:lnTo>
                    <a:lnTo>
                      <a:pt x="150" y="308"/>
                    </a:lnTo>
                    <a:lnTo>
                      <a:pt x="150" y="308"/>
                    </a:lnTo>
                    <a:lnTo>
                      <a:pt x="151" y="325"/>
                    </a:lnTo>
                    <a:lnTo>
                      <a:pt x="154" y="340"/>
                    </a:lnTo>
                    <a:lnTo>
                      <a:pt x="158" y="355"/>
                    </a:lnTo>
                    <a:lnTo>
                      <a:pt x="162" y="369"/>
                    </a:lnTo>
                    <a:lnTo>
                      <a:pt x="169" y="383"/>
                    </a:lnTo>
                    <a:lnTo>
                      <a:pt x="178" y="396"/>
                    </a:lnTo>
                    <a:lnTo>
                      <a:pt x="186" y="408"/>
                    </a:lnTo>
                    <a:lnTo>
                      <a:pt x="196" y="420"/>
                    </a:lnTo>
                    <a:lnTo>
                      <a:pt x="207" y="430"/>
                    </a:lnTo>
                    <a:lnTo>
                      <a:pt x="219" y="438"/>
                    </a:lnTo>
                    <a:lnTo>
                      <a:pt x="232" y="446"/>
                    </a:lnTo>
                    <a:lnTo>
                      <a:pt x="247" y="453"/>
                    </a:lnTo>
                    <a:lnTo>
                      <a:pt x="261" y="458"/>
                    </a:lnTo>
                    <a:lnTo>
                      <a:pt x="276" y="462"/>
                    </a:lnTo>
                    <a:lnTo>
                      <a:pt x="291" y="465"/>
                    </a:lnTo>
                    <a:lnTo>
                      <a:pt x="308" y="466"/>
                    </a:lnTo>
                    <a:lnTo>
                      <a:pt x="2666" y="466"/>
                    </a:lnTo>
                    <a:lnTo>
                      <a:pt x="2666" y="466"/>
                    </a:lnTo>
                    <a:lnTo>
                      <a:pt x="2673" y="466"/>
                    </a:lnTo>
                    <a:lnTo>
                      <a:pt x="2681" y="467"/>
                    </a:lnTo>
                    <a:lnTo>
                      <a:pt x="2689" y="469"/>
                    </a:lnTo>
                    <a:lnTo>
                      <a:pt x="2695" y="471"/>
                    </a:lnTo>
                    <a:lnTo>
                      <a:pt x="2702" y="474"/>
                    </a:lnTo>
                    <a:lnTo>
                      <a:pt x="2708" y="479"/>
                    </a:lnTo>
                    <a:lnTo>
                      <a:pt x="2714" y="483"/>
                    </a:lnTo>
                    <a:lnTo>
                      <a:pt x="2719" y="488"/>
                    </a:lnTo>
                    <a:lnTo>
                      <a:pt x="2725" y="493"/>
                    </a:lnTo>
                    <a:lnTo>
                      <a:pt x="2729" y="498"/>
                    </a:lnTo>
                    <a:lnTo>
                      <a:pt x="2732" y="505"/>
                    </a:lnTo>
                    <a:lnTo>
                      <a:pt x="2736" y="512"/>
                    </a:lnTo>
                    <a:lnTo>
                      <a:pt x="2738" y="518"/>
                    </a:lnTo>
                    <a:lnTo>
                      <a:pt x="2740" y="526"/>
                    </a:lnTo>
                    <a:lnTo>
                      <a:pt x="2741" y="533"/>
                    </a:lnTo>
                    <a:lnTo>
                      <a:pt x="2741" y="541"/>
                    </a:lnTo>
                    <a:lnTo>
                      <a:pt x="2741" y="541"/>
                    </a:lnTo>
                    <a:lnTo>
                      <a:pt x="2741" y="549"/>
                    </a:lnTo>
                    <a:lnTo>
                      <a:pt x="2740" y="556"/>
                    </a:lnTo>
                    <a:lnTo>
                      <a:pt x="2738" y="564"/>
                    </a:lnTo>
                    <a:lnTo>
                      <a:pt x="2736" y="571"/>
                    </a:lnTo>
                    <a:lnTo>
                      <a:pt x="2732" y="577"/>
                    </a:lnTo>
                    <a:lnTo>
                      <a:pt x="2729" y="584"/>
                    </a:lnTo>
                    <a:lnTo>
                      <a:pt x="2725" y="589"/>
                    </a:lnTo>
                    <a:lnTo>
                      <a:pt x="2719" y="595"/>
                    </a:lnTo>
                    <a:lnTo>
                      <a:pt x="2714" y="599"/>
                    </a:lnTo>
                    <a:lnTo>
                      <a:pt x="2708" y="603"/>
                    </a:lnTo>
                    <a:lnTo>
                      <a:pt x="2702" y="608"/>
                    </a:lnTo>
                    <a:lnTo>
                      <a:pt x="2695" y="611"/>
                    </a:lnTo>
                    <a:lnTo>
                      <a:pt x="2689" y="613"/>
                    </a:lnTo>
                    <a:lnTo>
                      <a:pt x="2681" y="615"/>
                    </a:lnTo>
                    <a:lnTo>
                      <a:pt x="2673" y="617"/>
                    </a:lnTo>
                    <a:lnTo>
                      <a:pt x="2666" y="617"/>
                    </a:lnTo>
                    <a:lnTo>
                      <a:pt x="2666" y="6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6051550" y="1300163"/>
                <a:ext cx="441325" cy="441325"/>
              </a:xfrm>
              <a:custGeom>
                <a:avLst/>
                <a:gdLst>
                  <a:gd name="T0" fmla="*/ 707 w 1668"/>
                  <a:gd name="T1" fmla="*/ 1659 h 1669"/>
                  <a:gd name="T2" fmla="*/ 509 w 1668"/>
                  <a:gd name="T3" fmla="*/ 1602 h 1669"/>
                  <a:gd name="T4" fmla="*/ 334 w 1668"/>
                  <a:gd name="T5" fmla="*/ 1502 h 1669"/>
                  <a:gd name="T6" fmla="*/ 190 w 1668"/>
                  <a:gd name="T7" fmla="*/ 1365 h 1669"/>
                  <a:gd name="T8" fmla="*/ 82 w 1668"/>
                  <a:gd name="T9" fmla="*/ 1195 h 1669"/>
                  <a:gd name="T10" fmla="*/ 16 w 1668"/>
                  <a:gd name="T11" fmla="*/ 1002 h 1669"/>
                  <a:gd name="T12" fmla="*/ 0 w 1668"/>
                  <a:gd name="T13" fmla="*/ 833 h 1669"/>
                  <a:gd name="T14" fmla="*/ 26 w 1668"/>
                  <a:gd name="T15" fmla="*/ 626 h 1669"/>
                  <a:gd name="T16" fmla="*/ 100 w 1668"/>
                  <a:gd name="T17" fmla="*/ 437 h 1669"/>
                  <a:gd name="T18" fmla="*/ 216 w 1668"/>
                  <a:gd name="T19" fmla="*/ 274 h 1669"/>
                  <a:gd name="T20" fmla="*/ 367 w 1668"/>
                  <a:gd name="T21" fmla="*/ 142 h 1669"/>
                  <a:gd name="T22" fmla="*/ 547 w 1668"/>
                  <a:gd name="T23" fmla="*/ 51 h 1669"/>
                  <a:gd name="T24" fmla="*/ 748 w 1668"/>
                  <a:gd name="T25" fmla="*/ 4 h 1669"/>
                  <a:gd name="T26" fmla="*/ 918 w 1668"/>
                  <a:gd name="T27" fmla="*/ 4 h 1669"/>
                  <a:gd name="T28" fmla="*/ 1120 w 1668"/>
                  <a:gd name="T29" fmla="*/ 51 h 1669"/>
                  <a:gd name="T30" fmla="*/ 1299 w 1668"/>
                  <a:gd name="T31" fmla="*/ 142 h 1669"/>
                  <a:gd name="T32" fmla="*/ 1450 w 1668"/>
                  <a:gd name="T33" fmla="*/ 274 h 1669"/>
                  <a:gd name="T34" fmla="*/ 1566 w 1668"/>
                  <a:gd name="T35" fmla="*/ 437 h 1669"/>
                  <a:gd name="T36" fmla="*/ 1641 w 1668"/>
                  <a:gd name="T37" fmla="*/ 626 h 1669"/>
                  <a:gd name="T38" fmla="*/ 1668 w 1668"/>
                  <a:gd name="T39" fmla="*/ 833 h 1669"/>
                  <a:gd name="T40" fmla="*/ 1650 w 1668"/>
                  <a:gd name="T41" fmla="*/ 1002 h 1669"/>
                  <a:gd name="T42" fmla="*/ 1584 w 1668"/>
                  <a:gd name="T43" fmla="*/ 1195 h 1669"/>
                  <a:gd name="T44" fmla="*/ 1476 w 1668"/>
                  <a:gd name="T45" fmla="*/ 1365 h 1669"/>
                  <a:gd name="T46" fmla="*/ 1332 w 1668"/>
                  <a:gd name="T47" fmla="*/ 1502 h 1669"/>
                  <a:gd name="T48" fmla="*/ 1157 w 1668"/>
                  <a:gd name="T49" fmla="*/ 1602 h 1669"/>
                  <a:gd name="T50" fmla="*/ 960 w 1668"/>
                  <a:gd name="T51" fmla="*/ 1659 h 1669"/>
                  <a:gd name="T52" fmla="*/ 834 w 1668"/>
                  <a:gd name="T53" fmla="*/ 151 h 1669"/>
                  <a:gd name="T54" fmla="*/ 696 w 1668"/>
                  <a:gd name="T55" fmla="*/ 165 h 1669"/>
                  <a:gd name="T56" fmla="*/ 537 w 1668"/>
                  <a:gd name="T57" fmla="*/ 219 h 1669"/>
                  <a:gd name="T58" fmla="*/ 400 w 1668"/>
                  <a:gd name="T59" fmla="*/ 308 h 1669"/>
                  <a:gd name="T60" fmla="*/ 286 w 1668"/>
                  <a:gd name="T61" fmla="*/ 426 h 1669"/>
                  <a:gd name="T62" fmla="*/ 204 w 1668"/>
                  <a:gd name="T63" fmla="*/ 569 h 1669"/>
                  <a:gd name="T64" fmla="*/ 158 w 1668"/>
                  <a:gd name="T65" fmla="*/ 731 h 1669"/>
                  <a:gd name="T66" fmla="*/ 151 w 1668"/>
                  <a:gd name="T67" fmla="*/ 869 h 1669"/>
                  <a:gd name="T68" fmla="*/ 181 w 1668"/>
                  <a:gd name="T69" fmla="*/ 1037 h 1669"/>
                  <a:gd name="T70" fmla="*/ 250 w 1668"/>
                  <a:gd name="T71" fmla="*/ 1188 h 1669"/>
                  <a:gd name="T72" fmla="*/ 350 w 1668"/>
                  <a:gd name="T73" fmla="*/ 1317 h 1669"/>
                  <a:gd name="T74" fmla="*/ 479 w 1668"/>
                  <a:gd name="T75" fmla="*/ 1418 h 1669"/>
                  <a:gd name="T76" fmla="*/ 630 w 1668"/>
                  <a:gd name="T77" fmla="*/ 1486 h 1669"/>
                  <a:gd name="T78" fmla="*/ 799 w 1668"/>
                  <a:gd name="T79" fmla="*/ 1516 h 1669"/>
                  <a:gd name="T80" fmla="*/ 937 w 1668"/>
                  <a:gd name="T81" fmla="*/ 1509 h 1669"/>
                  <a:gd name="T82" fmla="*/ 1098 w 1668"/>
                  <a:gd name="T83" fmla="*/ 1463 h 1669"/>
                  <a:gd name="T84" fmla="*/ 1241 w 1668"/>
                  <a:gd name="T85" fmla="*/ 1381 h 1669"/>
                  <a:gd name="T86" fmla="*/ 1359 w 1668"/>
                  <a:gd name="T87" fmla="*/ 1268 h 1669"/>
                  <a:gd name="T88" fmla="*/ 1448 w 1668"/>
                  <a:gd name="T89" fmla="*/ 1130 h 1669"/>
                  <a:gd name="T90" fmla="*/ 1501 w 1668"/>
                  <a:gd name="T91" fmla="*/ 971 h 1669"/>
                  <a:gd name="T92" fmla="*/ 1516 w 1668"/>
                  <a:gd name="T93" fmla="*/ 833 h 1669"/>
                  <a:gd name="T94" fmla="*/ 1494 w 1668"/>
                  <a:gd name="T95" fmla="*/ 664 h 1669"/>
                  <a:gd name="T96" fmla="*/ 1434 w 1668"/>
                  <a:gd name="T97" fmla="*/ 509 h 1669"/>
                  <a:gd name="T98" fmla="*/ 1339 w 1668"/>
                  <a:gd name="T99" fmla="*/ 375 h 1669"/>
                  <a:gd name="T100" fmla="*/ 1215 w 1668"/>
                  <a:gd name="T101" fmla="*/ 268 h 1669"/>
                  <a:gd name="T102" fmla="*/ 1067 w 1668"/>
                  <a:gd name="T103" fmla="*/ 193 h 1669"/>
                  <a:gd name="T104" fmla="*/ 902 w 1668"/>
                  <a:gd name="T105" fmla="*/ 154 h 1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68" h="1669">
                    <a:moveTo>
                      <a:pt x="834" y="1669"/>
                    </a:moveTo>
                    <a:lnTo>
                      <a:pt x="834" y="1669"/>
                    </a:lnTo>
                    <a:lnTo>
                      <a:pt x="790" y="1668"/>
                    </a:lnTo>
                    <a:lnTo>
                      <a:pt x="748" y="1664"/>
                    </a:lnTo>
                    <a:lnTo>
                      <a:pt x="707" y="1659"/>
                    </a:lnTo>
                    <a:lnTo>
                      <a:pt x="665" y="1651"/>
                    </a:lnTo>
                    <a:lnTo>
                      <a:pt x="625" y="1641"/>
                    </a:lnTo>
                    <a:lnTo>
                      <a:pt x="585" y="1630"/>
                    </a:lnTo>
                    <a:lnTo>
                      <a:pt x="547" y="1617"/>
                    </a:lnTo>
                    <a:lnTo>
                      <a:pt x="509" y="1602"/>
                    </a:lnTo>
                    <a:lnTo>
                      <a:pt x="472" y="1586"/>
                    </a:lnTo>
                    <a:lnTo>
                      <a:pt x="436" y="1567"/>
                    </a:lnTo>
                    <a:lnTo>
                      <a:pt x="401" y="1547"/>
                    </a:lnTo>
                    <a:lnTo>
                      <a:pt x="367" y="1525"/>
                    </a:lnTo>
                    <a:lnTo>
                      <a:pt x="334" y="1502"/>
                    </a:lnTo>
                    <a:lnTo>
                      <a:pt x="303" y="1477"/>
                    </a:lnTo>
                    <a:lnTo>
                      <a:pt x="273" y="1451"/>
                    </a:lnTo>
                    <a:lnTo>
                      <a:pt x="243" y="1424"/>
                    </a:lnTo>
                    <a:lnTo>
                      <a:pt x="216" y="1394"/>
                    </a:lnTo>
                    <a:lnTo>
                      <a:pt x="190" y="1365"/>
                    </a:lnTo>
                    <a:lnTo>
                      <a:pt x="165" y="1333"/>
                    </a:lnTo>
                    <a:lnTo>
                      <a:pt x="142" y="1300"/>
                    </a:lnTo>
                    <a:lnTo>
                      <a:pt x="120" y="1266"/>
                    </a:lnTo>
                    <a:lnTo>
                      <a:pt x="100" y="1231"/>
                    </a:lnTo>
                    <a:lnTo>
                      <a:pt x="82" y="1195"/>
                    </a:lnTo>
                    <a:lnTo>
                      <a:pt x="65" y="1158"/>
                    </a:lnTo>
                    <a:lnTo>
                      <a:pt x="50" y="1121"/>
                    </a:lnTo>
                    <a:lnTo>
                      <a:pt x="37" y="1082"/>
                    </a:lnTo>
                    <a:lnTo>
                      <a:pt x="26" y="1042"/>
                    </a:lnTo>
                    <a:lnTo>
                      <a:pt x="16" y="1002"/>
                    </a:lnTo>
                    <a:lnTo>
                      <a:pt x="8" y="961"/>
                    </a:lnTo>
                    <a:lnTo>
                      <a:pt x="4" y="919"/>
                    </a:lnTo>
                    <a:lnTo>
                      <a:pt x="1" y="877"/>
                    </a:lnTo>
                    <a:lnTo>
                      <a:pt x="0" y="833"/>
                    </a:lnTo>
                    <a:lnTo>
                      <a:pt x="0" y="833"/>
                    </a:lnTo>
                    <a:lnTo>
                      <a:pt x="1" y="791"/>
                    </a:lnTo>
                    <a:lnTo>
                      <a:pt x="4" y="749"/>
                    </a:lnTo>
                    <a:lnTo>
                      <a:pt x="8" y="707"/>
                    </a:lnTo>
                    <a:lnTo>
                      <a:pt x="16" y="666"/>
                    </a:lnTo>
                    <a:lnTo>
                      <a:pt x="26" y="626"/>
                    </a:lnTo>
                    <a:lnTo>
                      <a:pt x="37" y="586"/>
                    </a:lnTo>
                    <a:lnTo>
                      <a:pt x="50" y="547"/>
                    </a:lnTo>
                    <a:lnTo>
                      <a:pt x="65" y="510"/>
                    </a:lnTo>
                    <a:lnTo>
                      <a:pt x="82" y="473"/>
                    </a:lnTo>
                    <a:lnTo>
                      <a:pt x="100" y="437"/>
                    </a:lnTo>
                    <a:lnTo>
                      <a:pt x="120" y="402"/>
                    </a:lnTo>
                    <a:lnTo>
                      <a:pt x="142" y="368"/>
                    </a:lnTo>
                    <a:lnTo>
                      <a:pt x="165" y="335"/>
                    </a:lnTo>
                    <a:lnTo>
                      <a:pt x="190" y="303"/>
                    </a:lnTo>
                    <a:lnTo>
                      <a:pt x="216" y="274"/>
                    </a:lnTo>
                    <a:lnTo>
                      <a:pt x="243" y="244"/>
                    </a:lnTo>
                    <a:lnTo>
                      <a:pt x="273" y="217"/>
                    </a:lnTo>
                    <a:lnTo>
                      <a:pt x="303" y="191"/>
                    </a:lnTo>
                    <a:lnTo>
                      <a:pt x="334" y="165"/>
                    </a:lnTo>
                    <a:lnTo>
                      <a:pt x="367" y="142"/>
                    </a:lnTo>
                    <a:lnTo>
                      <a:pt x="401" y="121"/>
                    </a:lnTo>
                    <a:lnTo>
                      <a:pt x="436" y="101"/>
                    </a:lnTo>
                    <a:lnTo>
                      <a:pt x="472" y="82"/>
                    </a:lnTo>
                    <a:lnTo>
                      <a:pt x="509" y="66"/>
                    </a:lnTo>
                    <a:lnTo>
                      <a:pt x="547" y="51"/>
                    </a:lnTo>
                    <a:lnTo>
                      <a:pt x="585" y="37"/>
                    </a:lnTo>
                    <a:lnTo>
                      <a:pt x="625" y="27"/>
                    </a:lnTo>
                    <a:lnTo>
                      <a:pt x="665" y="17"/>
                    </a:lnTo>
                    <a:lnTo>
                      <a:pt x="707" y="9"/>
                    </a:lnTo>
                    <a:lnTo>
                      <a:pt x="748" y="4"/>
                    </a:lnTo>
                    <a:lnTo>
                      <a:pt x="790" y="1"/>
                    </a:lnTo>
                    <a:lnTo>
                      <a:pt x="834" y="0"/>
                    </a:lnTo>
                    <a:lnTo>
                      <a:pt x="834" y="0"/>
                    </a:lnTo>
                    <a:lnTo>
                      <a:pt x="876" y="1"/>
                    </a:lnTo>
                    <a:lnTo>
                      <a:pt x="918" y="4"/>
                    </a:lnTo>
                    <a:lnTo>
                      <a:pt x="960" y="9"/>
                    </a:lnTo>
                    <a:lnTo>
                      <a:pt x="1001" y="17"/>
                    </a:lnTo>
                    <a:lnTo>
                      <a:pt x="1041" y="27"/>
                    </a:lnTo>
                    <a:lnTo>
                      <a:pt x="1081" y="37"/>
                    </a:lnTo>
                    <a:lnTo>
                      <a:pt x="1120" y="51"/>
                    </a:lnTo>
                    <a:lnTo>
                      <a:pt x="1157" y="66"/>
                    </a:lnTo>
                    <a:lnTo>
                      <a:pt x="1194" y="82"/>
                    </a:lnTo>
                    <a:lnTo>
                      <a:pt x="1230" y="101"/>
                    </a:lnTo>
                    <a:lnTo>
                      <a:pt x="1265" y="121"/>
                    </a:lnTo>
                    <a:lnTo>
                      <a:pt x="1299" y="142"/>
                    </a:lnTo>
                    <a:lnTo>
                      <a:pt x="1332" y="165"/>
                    </a:lnTo>
                    <a:lnTo>
                      <a:pt x="1364" y="191"/>
                    </a:lnTo>
                    <a:lnTo>
                      <a:pt x="1393" y="217"/>
                    </a:lnTo>
                    <a:lnTo>
                      <a:pt x="1423" y="244"/>
                    </a:lnTo>
                    <a:lnTo>
                      <a:pt x="1450" y="274"/>
                    </a:lnTo>
                    <a:lnTo>
                      <a:pt x="1476" y="303"/>
                    </a:lnTo>
                    <a:lnTo>
                      <a:pt x="1501" y="335"/>
                    </a:lnTo>
                    <a:lnTo>
                      <a:pt x="1524" y="368"/>
                    </a:lnTo>
                    <a:lnTo>
                      <a:pt x="1546" y="402"/>
                    </a:lnTo>
                    <a:lnTo>
                      <a:pt x="1566" y="437"/>
                    </a:lnTo>
                    <a:lnTo>
                      <a:pt x="1584" y="473"/>
                    </a:lnTo>
                    <a:lnTo>
                      <a:pt x="1602" y="510"/>
                    </a:lnTo>
                    <a:lnTo>
                      <a:pt x="1616" y="547"/>
                    </a:lnTo>
                    <a:lnTo>
                      <a:pt x="1629" y="586"/>
                    </a:lnTo>
                    <a:lnTo>
                      <a:pt x="1641" y="626"/>
                    </a:lnTo>
                    <a:lnTo>
                      <a:pt x="1650" y="666"/>
                    </a:lnTo>
                    <a:lnTo>
                      <a:pt x="1658" y="707"/>
                    </a:lnTo>
                    <a:lnTo>
                      <a:pt x="1663" y="749"/>
                    </a:lnTo>
                    <a:lnTo>
                      <a:pt x="1666" y="791"/>
                    </a:lnTo>
                    <a:lnTo>
                      <a:pt x="1668" y="833"/>
                    </a:lnTo>
                    <a:lnTo>
                      <a:pt x="1668" y="833"/>
                    </a:lnTo>
                    <a:lnTo>
                      <a:pt x="1666" y="877"/>
                    </a:lnTo>
                    <a:lnTo>
                      <a:pt x="1663" y="919"/>
                    </a:lnTo>
                    <a:lnTo>
                      <a:pt x="1658" y="961"/>
                    </a:lnTo>
                    <a:lnTo>
                      <a:pt x="1650" y="1002"/>
                    </a:lnTo>
                    <a:lnTo>
                      <a:pt x="1641" y="1042"/>
                    </a:lnTo>
                    <a:lnTo>
                      <a:pt x="1629" y="1082"/>
                    </a:lnTo>
                    <a:lnTo>
                      <a:pt x="1616" y="1121"/>
                    </a:lnTo>
                    <a:lnTo>
                      <a:pt x="1602" y="1158"/>
                    </a:lnTo>
                    <a:lnTo>
                      <a:pt x="1584" y="1195"/>
                    </a:lnTo>
                    <a:lnTo>
                      <a:pt x="1566" y="1231"/>
                    </a:lnTo>
                    <a:lnTo>
                      <a:pt x="1546" y="1266"/>
                    </a:lnTo>
                    <a:lnTo>
                      <a:pt x="1524" y="1300"/>
                    </a:lnTo>
                    <a:lnTo>
                      <a:pt x="1501" y="1333"/>
                    </a:lnTo>
                    <a:lnTo>
                      <a:pt x="1476" y="1365"/>
                    </a:lnTo>
                    <a:lnTo>
                      <a:pt x="1450" y="1394"/>
                    </a:lnTo>
                    <a:lnTo>
                      <a:pt x="1423" y="1424"/>
                    </a:lnTo>
                    <a:lnTo>
                      <a:pt x="1393" y="1451"/>
                    </a:lnTo>
                    <a:lnTo>
                      <a:pt x="1364" y="1477"/>
                    </a:lnTo>
                    <a:lnTo>
                      <a:pt x="1332" y="1502"/>
                    </a:lnTo>
                    <a:lnTo>
                      <a:pt x="1299" y="1525"/>
                    </a:lnTo>
                    <a:lnTo>
                      <a:pt x="1265" y="1547"/>
                    </a:lnTo>
                    <a:lnTo>
                      <a:pt x="1230" y="1567"/>
                    </a:lnTo>
                    <a:lnTo>
                      <a:pt x="1194" y="1586"/>
                    </a:lnTo>
                    <a:lnTo>
                      <a:pt x="1157" y="1602"/>
                    </a:lnTo>
                    <a:lnTo>
                      <a:pt x="1120" y="1617"/>
                    </a:lnTo>
                    <a:lnTo>
                      <a:pt x="1081" y="1630"/>
                    </a:lnTo>
                    <a:lnTo>
                      <a:pt x="1041" y="1641"/>
                    </a:lnTo>
                    <a:lnTo>
                      <a:pt x="1001" y="1651"/>
                    </a:lnTo>
                    <a:lnTo>
                      <a:pt x="960" y="1659"/>
                    </a:lnTo>
                    <a:lnTo>
                      <a:pt x="918" y="1664"/>
                    </a:lnTo>
                    <a:lnTo>
                      <a:pt x="876" y="1668"/>
                    </a:lnTo>
                    <a:lnTo>
                      <a:pt x="834" y="1669"/>
                    </a:lnTo>
                    <a:lnTo>
                      <a:pt x="834" y="1669"/>
                    </a:lnTo>
                    <a:close/>
                    <a:moveTo>
                      <a:pt x="834" y="151"/>
                    </a:moveTo>
                    <a:lnTo>
                      <a:pt x="834" y="151"/>
                    </a:lnTo>
                    <a:lnTo>
                      <a:pt x="799" y="152"/>
                    </a:lnTo>
                    <a:lnTo>
                      <a:pt x="764" y="154"/>
                    </a:lnTo>
                    <a:lnTo>
                      <a:pt x="730" y="159"/>
                    </a:lnTo>
                    <a:lnTo>
                      <a:pt x="696" y="165"/>
                    </a:lnTo>
                    <a:lnTo>
                      <a:pt x="663" y="173"/>
                    </a:lnTo>
                    <a:lnTo>
                      <a:pt x="630" y="182"/>
                    </a:lnTo>
                    <a:lnTo>
                      <a:pt x="599" y="193"/>
                    </a:lnTo>
                    <a:lnTo>
                      <a:pt x="568" y="205"/>
                    </a:lnTo>
                    <a:lnTo>
                      <a:pt x="537" y="219"/>
                    </a:lnTo>
                    <a:lnTo>
                      <a:pt x="508" y="233"/>
                    </a:lnTo>
                    <a:lnTo>
                      <a:pt x="479" y="251"/>
                    </a:lnTo>
                    <a:lnTo>
                      <a:pt x="452" y="268"/>
                    </a:lnTo>
                    <a:lnTo>
                      <a:pt x="425" y="287"/>
                    </a:lnTo>
                    <a:lnTo>
                      <a:pt x="400" y="308"/>
                    </a:lnTo>
                    <a:lnTo>
                      <a:pt x="374" y="328"/>
                    </a:lnTo>
                    <a:lnTo>
                      <a:pt x="350" y="351"/>
                    </a:lnTo>
                    <a:lnTo>
                      <a:pt x="327" y="375"/>
                    </a:lnTo>
                    <a:lnTo>
                      <a:pt x="307" y="399"/>
                    </a:lnTo>
                    <a:lnTo>
                      <a:pt x="286" y="426"/>
                    </a:lnTo>
                    <a:lnTo>
                      <a:pt x="267" y="453"/>
                    </a:lnTo>
                    <a:lnTo>
                      <a:pt x="250" y="480"/>
                    </a:lnTo>
                    <a:lnTo>
                      <a:pt x="233" y="509"/>
                    </a:lnTo>
                    <a:lnTo>
                      <a:pt x="218" y="538"/>
                    </a:lnTo>
                    <a:lnTo>
                      <a:pt x="204" y="569"/>
                    </a:lnTo>
                    <a:lnTo>
                      <a:pt x="192" y="599"/>
                    </a:lnTo>
                    <a:lnTo>
                      <a:pt x="181" y="631"/>
                    </a:lnTo>
                    <a:lnTo>
                      <a:pt x="172" y="664"/>
                    </a:lnTo>
                    <a:lnTo>
                      <a:pt x="165" y="697"/>
                    </a:lnTo>
                    <a:lnTo>
                      <a:pt x="158" y="731"/>
                    </a:lnTo>
                    <a:lnTo>
                      <a:pt x="154" y="765"/>
                    </a:lnTo>
                    <a:lnTo>
                      <a:pt x="151" y="798"/>
                    </a:lnTo>
                    <a:lnTo>
                      <a:pt x="150" y="833"/>
                    </a:lnTo>
                    <a:lnTo>
                      <a:pt x="150" y="833"/>
                    </a:lnTo>
                    <a:lnTo>
                      <a:pt x="151" y="869"/>
                    </a:lnTo>
                    <a:lnTo>
                      <a:pt x="154" y="903"/>
                    </a:lnTo>
                    <a:lnTo>
                      <a:pt x="158" y="937"/>
                    </a:lnTo>
                    <a:lnTo>
                      <a:pt x="165" y="971"/>
                    </a:lnTo>
                    <a:lnTo>
                      <a:pt x="172" y="1004"/>
                    </a:lnTo>
                    <a:lnTo>
                      <a:pt x="181" y="1037"/>
                    </a:lnTo>
                    <a:lnTo>
                      <a:pt x="192" y="1068"/>
                    </a:lnTo>
                    <a:lnTo>
                      <a:pt x="204" y="1099"/>
                    </a:lnTo>
                    <a:lnTo>
                      <a:pt x="218" y="1130"/>
                    </a:lnTo>
                    <a:lnTo>
                      <a:pt x="233" y="1159"/>
                    </a:lnTo>
                    <a:lnTo>
                      <a:pt x="250" y="1188"/>
                    </a:lnTo>
                    <a:lnTo>
                      <a:pt x="267" y="1215"/>
                    </a:lnTo>
                    <a:lnTo>
                      <a:pt x="286" y="1242"/>
                    </a:lnTo>
                    <a:lnTo>
                      <a:pt x="307" y="1268"/>
                    </a:lnTo>
                    <a:lnTo>
                      <a:pt x="327" y="1293"/>
                    </a:lnTo>
                    <a:lnTo>
                      <a:pt x="350" y="1317"/>
                    </a:lnTo>
                    <a:lnTo>
                      <a:pt x="374" y="1340"/>
                    </a:lnTo>
                    <a:lnTo>
                      <a:pt x="400" y="1360"/>
                    </a:lnTo>
                    <a:lnTo>
                      <a:pt x="425" y="1381"/>
                    </a:lnTo>
                    <a:lnTo>
                      <a:pt x="452" y="1400"/>
                    </a:lnTo>
                    <a:lnTo>
                      <a:pt x="479" y="1418"/>
                    </a:lnTo>
                    <a:lnTo>
                      <a:pt x="508" y="1435"/>
                    </a:lnTo>
                    <a:lnTo>
                      <a:pt x="537" y="1449"/>
                    </a:lnTo>
                    <a:lnTo>
                      <a:pt x="568" y="1463"/>
                    </a:lnTo>
                    <a:lnTo>
                      <a:pt x="599" y="1475"/>
                    </a:lnTo>
                    <a:lnTo>
                      <a:pt x="630" y="1486"/>
                    </a:lnTo>
                    <a:lnTo>
                      <a:pt x="663" y="1495"/>
                    </a:lnTo>
                    <a:lnTo>
                      <a:pt x="696" y="1502"/>
                    </a:lnTo>
                    <a:lnTo>
                      <a:pt x="730" y="1509"/>
                    </a:lnTo>
                    <a:lnTo>
                      <a:pt x="764" y="1513"/>
                    </a:lnTo>
                    <a:lnTo>
                      <a:pt x="799" y="1516"/>
                    </a:lnTo>
                    <a:lnTo>
                      <a:pt x="834" y="1517"/>
                    </a:lnTo>
                    <a:lnTo>
                      <a:pt x="834" y="1517"/>
                    </a:lnTo>
                    <a:lnTo>
                      <a:pt x="869" y="1516"/>
                    </a:lnTo>
                    <a:lnTo>
                      <a:pt x="902" y="1513"/>
                    </a:lnTo>
                    <a:lnTo>
                      <a:pt x="937" y="1509"/>
                    </a:lnTo>
                    <a:lnTo>
                      <a:pt x="970" y="1502"/>
                    </a:lnTo>
                    <a:lnTo>
                      <a:pt x="1003" y="1495"/>
                    </a:lnTo>
                    <a:lnTo>
                      <a:pt x="1036" y="1486"/>
                    </a:lnTo>
                    <a:lnTo>
                      <a:pt x="1067" y="1475"/>
                    </a:lnTo>
                    <a:lnTo>
                      <a:pt x="1098" y="1463"/>
                    </a:lnTo>
                    <a:lnTo>
                      <a:pt x="1129" y="1449"/>
                    </a:lnTo>
                    <a:lnTo>
                      <a:pt x="1158" y="1435"/>
                    </a:lnTo>
                    <a:lnTo>
                      <a:pt x="1187" y="1418"/>
                    </a:lnTo>
                    <a:lnTo>
                      <a:pt x="1215" y="1400"/>
                    </a:lnTo>
                    <a:lnTo>
                      <a:pt x="1241" y="1381"/>
                    </a:lnTo>
                    <a:lnTo>
                      <a:pt x="1267" y="1360"/>
                    </a:lnTo>
                    <a:lnTo>
                      <a:pt x="1292" y="1340"/>
                    </a:lnTo>
                    <a:lnTo>
                      <a:pt x="1316" y="1317"/>
                    </a:lnTo>
                    <a:lnTo>
                      <a:pt x="1339" y="1293"/>
                    </a:lnTo>
                    <a:lnTo>
                      <a:pt x="1359" y="1268"/>
                    </a:lnTo>
                    <a:lnTo>
                      <a:pt x="1380" y="1242"/>
                    </a:lnTo>
                    <a:lnTo>
                      <a:pt x="1399" y="1215"/>
                    </a:lnTo>
                    <a:lnTo>
                      <a:pt x="1417" y="1188"/>
                    </a:lnTo>
                    <a:lnTo>
                      <a:pt x="1434" y="1159"/>
                    </a:lnTo>
                    <a:lnTo>
                      <a:pt x="1448" y="1130"/>
                    </a:lnTo>
                    <a:lnTo>
                      <a:pt x="1462" y="1099"/>
                    </a:lnTo>
                    <a:lnTo>
                      <a:pt x="1474" y="1068"/>
                    </a:lnTo>
                    <a:lnTo>
                      <a:pt x="1485" y="1037"/>
                    </a:lnTo>
                    <a:lnTo>
                      <a:pt x="1494" y="1004"/>
                    </a:lnTo>
                    <a:lnTo>
                      <a:pt x="1501" y="971"/>
                    </a:lnTo>
                    <a:lnTo>
                      <a:pt x="1508" y="937"/>
                    </a:lnTo>
                    <a:lnTo>
                      <a:pt x="1512" y="903"/>
                    </a:lnTo>
                    <a:lnTo>
                      <a:pt x="1515" y="869"/>
                    </a:lnTo>
                    <a:lnTo>
                      <a:pt x="1516" y="833"/>
                    </a:lnTo>
                    <a:lnTo>
                      <a:pt x="1516" y="833"/>
                    </a:lnTo>
                    <a:lnTo>
                      <a:pt x="1515" y="798"/>
                    </a:lnTo>
                    <a:lnTo>
                      <a:pt x="1512" y="765"/>
                    </a:lnTo>
                    <a:lnTo>
                      <a:pt x="1508" y="731"/>
                    </a:lnTo>
                    <a:lnTo>
                      <a:pt x="1501" y="697"/>
                    </a:lnTo>
                    <a:lnTo>
                      <a:pt x="1494" y="664"/>
                    </a:lnTo>
                    <a:lnTo>
                      <a:pt x="1485" y="631"/>
                    </a:lnTo>
                    <a:lnTo>
                      <a:pt x="1474" y="599"/>
                    </a:lnTo>
                    <a:lnTo>
                      <a:pt x="1462" y="569"/>
                    </a:lnTo>
                    <a:lnTo>
                      <a:pt x="1448" y="538"/>
                    </a:lnTo>
                    <a:lnTo>
                      <a:pt x="1434" y="509"/>
                    </a:lnTo>
                    <a:lnTo>
                      <a:pt x="1417" y="480"/>
                    </a:lnTo>
                    <a:lnTo>
                      <a:pt x="1399" y="453"/>
                    </a:lnTo>
                    <a:lnTo>
                      <a:pt x="1380" y="426"/>
                    </a:lnTo>
                    <a:lnTo>
                      <a:pt x="1359" y="399"/>
                    </a:lnTo>
                    <a:lnTo>
                      <a:pt x="1339" y="375"/>
                    </a:lnTo>
                    <a:lnTo>
                      <a:pt x="1316" y="351"/>
                    </a:lnTo>
                    <a:lnTo>
                      <a:pt x="1292" y="328"/>
                    </a:lnTo>
                    <a:lnTo>
                      <a:pt x="1267" y="308"/>
                    </a:lnTo>
                    <a:lnTo>
                      <a:pt x="1241" y="287"/>
                    </a:lnTo>
                    <a:lnTo>
                      <a:pt x="1215" y="268"/>
                    </a:lnTo>
                    <a:lnTo>
                      <a:pt x="1187" y="251"/>
                    </a:lnTo>
                    <a:lnTo>
                      <a:pt x="1158" y="233"/>
                    </a:lnTo>
                    <a:lnTo>
                      <a:pt x="1129" y="219"/>
                    </a:lnTo>
                    <a:lnTo>
                      <a:pt x="1098" y="205"/>
                    </a:lnTo>
                    <a:lnTo>
                      <a:pt x="1067" y="193"/>
                    </a:lnTo>
                    <a:lnTo>
                      <a:pt x="1036" y="182"/>
                    </a:lnTo>
                    <a:lnTo>
                      <a:pt x="1003" y="173"/>
                    </a:lnTo>
                    <a:lnTo>
                      <a:pt x="970" y="165"/>
                    </a:lnTo>
                    <a:lnTo>
                      <a:pt x="937" y="159"/>
                    </a:lnTo>
                    <a:lnTo>
                      <a:pt x="902" y="154"/>
                    </a:lnTo>
                    <a:lnTo>
                      <a:pt x="869" y="152"/>
                    </a:lnTo>
                    <a:lnTo>
                      <a:pt x="834" y="151"/>
                    </a:lnTo>
                    <a:lnTo>
                      <a:pt x="834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6124575" y="1373188"/>
                <a:ext cx="295275" cy="293688"/>
              </a:xfrm>
              <a:custGeom>
                <a:avLst/>
                <a:gdLst>
                  <a:gd name="T0" fmla="*/ 471 w 1112"/>
                  <a:gd name="T1" fmla="*/ 1105 h 1112"/>
                  <a:gd name="T2" fmla="*/ 340 w 1112"/>
                  <a:gd name="T3" fmla="*/ 1068 h 1112"/>
                  <a:gd name="T4" fmla="*/ 224 w 1112"/>
                  <a:gd name="T5" fmla="*/ 1001 h 1112"/>
                  <a:gd name="T6" fmla="*/ 128 w 1112"/>
                  <a:gd name="T7" fmla="*/ 910 h 1112"/>
                  <a:gd name="T8" fmla="*/ 55 w 1112"/>
                  <a:gd name="T9" fmla="*/ 797 h 1112"/>
                  <a:gd name="T10" fmla="*/ 12 w 1112"/>
                  <a:gd name="T11" fmla="*/ 668 h 1112"/>
                  <a:gd name="T12" fmla="*/ 0 w 1112"/>
                  <a:gd name="T13" fmla="*/ 555 h 1112"/>
                  <a:gd name="T14" fmla="*/ 18 w 1112"/>
                  <a:gd name="T15" fmla="*/ 418 h 1112"/>
                  <a:gd name="T16" fmla="*/ 68 w 1112"/>
                  <a:gd name="T17" fmla="*/ 291 h 1112"/>
                  <a:gd name="T18" fmla="*/ 144 w 1112"/>
                  <a:gd name="T19" fmla="*/ 183 h 1112"/>
                  <a:gd name="T20" fmla="*/ 246 w 1112"/>
                  <a:gd name="T21" fmla="*/ 95 h 1112"/>
                  <a:gd name="T22" fmla="*/ 365 w 1112"/>
                  <a:gd name="T23" fmla="*/ 34 h 1112"/>
                  <a:gd name="T24" fmla="*/ 500 w 1112"/>
                  <a:gd name="T25" fmla="*/ 3 h 1112"/>
                  <a:gd name="T26" fmla="*/ 612 w 1112"/>
                  <a:gd name="T27" fmla="*/ 3 h 1112"/>
                  <a:gd name="T28" fmla="*/ 747 w 1112"/>
                  <a:gd name="T29" fmla="*/ 34 h 1112"/>
                  <a:gd name="T30" fmla="*/ 867 w 1112"/>
                  <a:gd name="T31" fmla="*/ 95 h 1112"/>
                  <a:gd name="T32" fmla="*/ 968 w 1112"/>
                  <a:gd name="T33" fmla="*/ 183 h 1112"/>
                  <a:gd name="T34" fmla="*/ 1044 w 1112"/>
                  <a:gd name="T35" fmla="*/ 291 h 1112"/>
                  <a:gd name="T36" fmla="*/ 1094 w 1112"/>
                  <a:gd name="T37" fmla="*/ 418 h 1112"/>
                  <a:gd name="T38" fmla="*/ 1112 w 1112"/>
                  <a:gd name="T39" fmla="*/ 555 h 1112"/>
                  <a:gd name="T40" fmla="*/ 1101 w 1112"/>
                  <a:gd name="T41" fmla="*/ 668 h 1112"/>
                  <a:gd name="T42" fmla="*/ 1057 w 1112"/>
                  <a:gd name="T43" fmla="*/ 797 h 1112"/>
                  <a:gd name="T44" fmla="*/ 985 w 1112"/>
                  <a:gd name="T45" fmla="*/ 910 h 1112"/>
                  <a:gd name="T46" fmla="*/ 889 w 1112"/>
                  <a:gd name="T47" fmla="*/ 1001 h 1112"/>
                  <a:gd name="T48" fmla="*/ 772 w 1112"/>
                  <a:gd name="T49" fmla="*/ 1068 h 1112"/>
                  <a:gd name="T50" fmla="*/ 641 w 1112"/>
                  <a:gd name="T51" fmla="*/ 1105 h 1112"/>
                  <a:gd name="T52" fmla="*/ 557 w 1112"/>
                  <a:gd name="T53" fmla="*/ 152 h 1112"/>
                  <a:gd name="T54" fmla="*/ 475 w 1112"/>
                  <a:gd name="T55" fmla="*/ 160 h 1112"/>
                  <a:gd name="T56" fmla="*/ 381 w 1112"/>
                  <a:gd name="T57" fmla="*/ 191 h 1112"/>
                  <a:gd name="T58" fmla="*/ 299 w 1112"/>
                  <a:gd name="T59" fmla="*/ 244 h 1112"/>
                  <a:gd name="T60" fmla="*/ 232 w 1112"/>
                  <a:gd name="T61" fmla="*/ 314 h 1112"/>
                  <a:gd name="T62" fmla="*/ 184 w 1112"/>
                  <a:gd name="T63" fmla="*/ 399 h 1112"/>
                  <a:gd name="T64" fmla="*/ 156 w 1112"/>
                  <a:gd name="T65" fmla="*/ 494 h 1112"/>
                  <a:gd name="T66" fmla="*/ 152 w 1112"/>
                  <a:gd name="T67" fmla="*/ 577 h 1112"/>
                  <a:gd name="T68" fmla="*/ 170 w 1112"/>
                  <a:gd name="T69" fmla="*/ 676 h 1112"/>
                  <a:gd name="T70" fmla="*/ 210 w 1112"/>
                  <a:gd name="T71" fmla="*/ 765 h 1112"/>
                  <a:gd name="T72" fmla="*/ 270 w 1112"/>
                  <a:gd name="T73" fmla="*/ 842 h 1112"/>
                  <a:gd name="T74" fmla="*/ 347 w 1112"/>
                  <a:gd name="T75" fmla="*/ 902 h 1112"/>
                  <a:gd name="T76" fmla="*/ 436 w 1112"/>
                  <a:gd name="T77" fmla="*/ 942 h 1112"/>
                  <a:gd name="T78" fmla="*/ 536 w 1112"/>
                  <a:gd name="T79" fmla="*/ 960 h 1112"/>
                  <a:gd name="T80" fmla="*/ 618 w 1112"/>
                  <a:gd name="T81" fmla="*/ 956 h 1112"/>
                  <a:gd name="T82" fmla="*/ 713 w 1112"/>
                  <a:gd name="T83" fmla="*/ 928 h 1112"/>
                  <a:gd name="T84" fmla="*/ 798 w 1112"/>
                  <a:gd name="T85" fmla="*/ 880 h 1112"/>
                  <a:gd name="T86" fmla="*/ 868 w 1112"/>
                  <a:gd name="T87" fmla="*/ 813 h 1112"/>
                  <a:gd name="T88" fmla="*/ 921 w 1112"/>
                  <a:gd name="T89" fmla="*/ 731 h 1112"/>
                  <a:gd name="T90" fmla="*/ 952 w 1112"/>
                  <a:gd name="T91" fmla="*/ 637 h 1112"/>
                  <a:gd name="T92" fmla="*/ 960 w 1112"/>
                  <a:gd name="T93" fmla="*/ 555 h 1112"/>
                  <a:gd name="T94" fmla="*/ 948 w 1112"/>
                  <a:gd name="T95" fmla="*/ 455 h 1112"/>
                  <a:gd name="T96" fmla="*/ 912 w 1112"/>
                  <a:gd name="T97" fmla="*/ 363 h 1112"/>
                  <a:gd name="T98" fmla="*/ 855 w 1112"/>
                  <a:gd name="T99" fmla="*/ 284 h 1112"/>
                  <a:gd name="T100" fmla="*/ 782 w 1112"/>
                  <a:gd name="T101" fmla="*/ 221 h 1112"/>
                  <a:gd name="T102" fmla="*/ 695 w 1112"/>
                  <a:gd name="T103" fmla="*/ 176 h 1112"/>
                  <a:gd name="T104" fmla="*/ 597 w 1112"/>
                  <a:gd name="T105" fmla="*/ 154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12" h="1112">
                    <a:moveTo>
                      <a:pt x="557" y="1112"/>
                    </a:moveTo>
                    <a:lnTo>
                      <a:pt x="557" y="1112"/>
                    </a:lnTo>
                    <a:lnTo>
                      <a:pt x="527" y="1111"/>
                    </a:lnTo>
                    <a:lnTo>
                      <a:pt x="500" y="1109"/>
                    </a:lnTo>
                    <a:lnTo>
                      <a:pt x="471" y="1105"/>
                    </a:lnTo>
                    <a:lnTo>
                      <a:pt x="444" y="1100"/>
                    </a:lnTo>
                    <a:lnTo>
                      <a:pt x="418" y="1094"/>
                    </a:lnTo>
                    <a:lnTo>
                      <a:pt x="391" y="1087"/>
                    </a:lnTo>
                    <a:lnTo>
                      <a:pt x="365" y="1078"/>
                    </a:lnTo>
                    <a:lnTo>
                      <a:pt x="340" y="1068"/>
                    </a:lnTo>
                    <a:lnTo>
                      <a:pt x="315" y="1057"/>
                    </a:lnTo>
                    <a:lnTo>
                      <a:pt x="292" y="1044"/>
                    </a:lnTo>
                    <a:lnTo>
                      <a:pt x="268" y="1031"/>
                    </a:lnTo>
                    <a:lnTo>
                      <a:pt x="246" y="1017"/>
                    </a:lnTo>
                    <a:lnTo>
                      <a:pt x="224" y="1001"/>
                    </a:lnTo>
                    <a:lnTo>
                      <a:pt x="202" y="985"/>
                    </a:lnTo>
                    <a:lnTo>
                      <a:pt x="183" y="968"/>
                    </a:lnTo>
                    <a:lnTo>
                      <a:pt x="163" y="949"/>
                    </a:lnTo>
                    <a:lnTo>
                      <a:pt x="144" y="929"/>
                    </a:lnTo>
                    <a:lnTo>
                      <a:pt x="128" y="910"/>
                    </a:lnTo>
                    <a:lnTo>
                      <a:pt x="111" y="888"/>
                    </a:lnTo>
                    <a:lnTo>
                      <a:pt x="95" y="867"/>
                    </a:lnTo>
                    <a:lnTo>
                      <a:pt x="81" y="844"/>
                    </a:lnTo>
                    <a:lnTo>
                      <a:pt x="68" y="821"/>
                    </a:lnTo>
                    <a:lnTo>
                      <a:pt x="55" y="797"/>
                    </a:lnTo>
                    <a:lnTo>
                      <a:pt x="44" y="772"/>
                    </a:lnTo>
                    <a:lnTo>
                      <a:pt x="34" y="747"/>
                    </a:lnTo>
                    <a:lnTo>
                      <a:pt x="25" y="720"/>
                    </a:lnTo>
                    <a:lnTo>
                      <a:pt x="18" y="694"/>
                    </a:lnTo>
                    <a:lnTo>
                      <a:pt x="12" y="668"/>
                    </a:lnTo>
                    <a:lnTo>
                      <a:pt x="7" y="641"/>
                    </a:lnTo>
                    <a:lnTo>
                      <a:pt x="3" y="612"/>
                    </a:lnTo>
                    <a:lnTo>
                      <a:pt x="1" y="585"/>
                    </a:lnTo>
                    <a:lnTo>
                      <a:pt x="0" y="555"/>
                    </a:lnTo>
                    <a:lnTo>
                      <a:pt x="0" y="555"/>
                    </a:lnTo>
                    <a:lnTo>
                      <a:pt x="1" y="527"/>
                    </a:lnTo>
                    <a:lnTo>
                      <a:pt x="3" y="500"/>
                    </a:lnTo>
                    <a:lnTo>
                      <a:pt x="7" y="471"/>
                    </a:lnTo>
                    <a:lnTo>
                      <a:pt x="12" y="444"/>
                    </a:lnTo>
                    <a:lnTo>
                      <a:pt x="18" y="418"/>
                    </a:lnTo>
                    <a:lnTo>
                      <a:pt x="25" y="391"/>
                    </a:lnTo>
                    <a:lnTo>
                      <a:pt x="34" y="365"/>
                    </a:lnTo>
                    <a:lnTo>
                      <a:pt x="44" y="340"/>
                    </a:lnTo>
                    <a:lnTo>
                      <a:pt x="55" y="315"/>
                    </a:lnTo>
                    <a:lnTo>
                      <a:pt x="68" y="291"/>
                    </a:lnTo>
                    <a:lnTo>
                      <a:pt x="81" y="268"/>
                    </a:lnTo>
                    <a:lnTo>
                      <a:pt x="95" y="246"/>
                    </a:lnTo>
                    <a:lnTo>
                      <a:pt x="111" y="224"/>
                    </a:lnTo>
                    <a:lnTo>
                      <a:pt x="128" y="202"/>
                    </a:lnTo>
                    <a:lnTo>
                      <a:pt x="144" y="183"/>
                    </a:lnTo>
                    <a:lnTo>
                      <a:pt x="163" y="163"/>
                    </a:lnTo>
                    <a:lnTo>
                      <a:pt x="183" y="144"/>
                    </a:lnTo>
                    <a:lnTo>
                      <a:pt x="202" y="127"/>
                    </a:lnTo>
                    <a:lnTo>
                      <a:pt x="224" y="110"/>
                    </a:lnTo>
                    <a:lnTo>
                      <a:pt x="246" y="95"/>
                    </a:lnTo>
                    <a:lnTo>
                      <a:pt x="268" y="81"/>
                    </a:lnTo>
                    <a:lnTo>
                      <a:pt x="292" y="68"/>
                    </a:lnTo>
                    <a:lnTo>
                      <a:pt x="315" y="55"/>
                    </a:lnTo>
                    <a:lnTo>
                      <a:pt x="340" y="44"/>
                    </a:lnTo>
                    <a:lnTo>
                      <a:pt x="365" y="34"/>
                    </a:lnTo>
                    <a:lnTo>
                      <a:pt x="391" y="25"/>
                    </a:lnTo>
                    <a:lnTo>
                      <a:pt x="418" y="18"/>
                    </a:lnTo>
                    <a:lnTo>
                      <a:pt x="444" y="12"/>
                    </a:lnTo>
                    <a:lnTo>
                      <a:pt x="471" y="7"/>
                    </a:lnTo>
                    <a:lnTo>
                      <a:pt x="500" y="3"/>
                    </a:lnTo>
                    <a:lnTo>
                      <a:pt x="527" y="1"/>
                    </a:lnTo>
                    <a:lnTo>
                      <a:pt x="557" y="0"/>
                    </a:lnTo>
                    <a:lnTo>
                      <a:pt x="557" y="0"/>
                    </a:lnTo>
                    <a:lnTo>
                      <a:pt x="585" y="1"/>
                    </a:lnTo>
                    <a:lnTo>
                      <a:pt x="612" y="3"/>
                    </a:lnTo>
                    <a:lnTo>
                      <a:pt x="641" y="7"/>
                    </a:lnTo>
                    <a:lnTo>
                      <a:pt x="668" y="12"/>
                    </a:lnTo>
                    <a:lnTo>
                      <a:pt x="694" y="18"/>
                    </a:lnTo>
                    <a:lnTo>
                      <a:pt x="722" y="25"/>
                    </a:lnTo>
                    <a:lnTo>
                      <a:pt x="747" y="34"/>
                    </a:lnTo>
                    <a:lnTo>
                      <a:pt x="772" y="44"/>
                    </a:lnTo>
                    <a:lnTo>
                      <a:pt x="797" y="55"/>
                    </a:lnTo>
                    <a:lnTo>
                      <a:pt x="821" y="68"/>
                    </a:lnTo>
                    <a:lnTo>
                      <a:pt x="844" y="81"/>
                    </a:lnTo>
                    <a:lnTo>
                      <a:pt x="867" y="95"/>
                    </a:lnTo>
                    <a:lnTo>
                      <a:pt x="889" y="110"/>
                    </a:lnTo>
                    <a:lnTo>
                      <a:pt x="910" y="127"/>
                    </a:lnTo>
                    <a:lnTo>
                      <a:pt x="929" y="144"/>
                    </a:lnTo>
                    <a:lnTo>
                      <a:pt x="949" y="163"/>
                    </a:lnTo>
                    <a:lnTo>
                      <a:pt x="968" y="183"/>
                    </a:lnTo>
                    <a:lnTo>
                      <a:pt x="985" y="202"/>
                    </a:lnTo>
                    <a:lnTo>
                      <a:pt x="1001" y="224"/>
                    </a:lnTo>
                    <a:lnTo>
                      <a:pt x="1017" y="246"/>
                    </a:lnTo>
                    <a:lnTo>
                      <a:pt x="1031" y="268"/>
                    </a:lnTo>
                    <a:lnTo>
                      <a:pt x="1044" y="291"/>
                    </a:lnTo>
                    <a:lnTo>
                      <a:pt x="1057" y="315"/>
                    </a:lnTo>
                    <a:lnTo>
                      <a:pt x="1068" y="340"/>
                    </a:lnTo>
                    <a:lnTo>
                      <a:pt x="1078" y="365"/>
                    </a:lnTo>
                    <a:lnTo>
                      <a:pt x="1087" y="391"/>
                    </a:lnTo>
                    <a:lnTo>
                      <a:pt x="1094" y="418"/>
                    </a:lnTo>
                    <a:lnTo>
                      <a:pt x="1101" y="444"/>
                    </a:lnTo>
                    <a:lnTo>
                      <a:pt x="1105" y="471"/>
                    </a:lnTo>
                    <a:lnTo>
                      <a:pt x="1109" y="500"/>
                    </a:lnTo>
                    <a:lnTo>
                      <a:pt x="1111" y="527"/>
                    </a:lnTo>
                    <a:lnTo>
                      <a:pt x="1112" y="555"/>
                    </a:lnTo>
                    <a:lnTo>
                      <a:pt x="1112" y="555"/>
                    </a:lnTo>
                    <a:lnTo>
                      <a:pt x="1111" y="585"/>
                    </a:lnTo>
                    <a:lnTo>
                      <a:pt x="1109" y="612"/>
                    </a:lnTo>
                    <a:lnTo>
                      <a:pt x="1105" y="641"/>
                    </a:lnTo>
                    <a:lnTo>
                      <a:pt x="1101" y="668"/>
                    </a:lnTo>
                    <a:lnTo>
                      <a:pt x="1094" y="694"/>
                    </a:lnTo>
                    <a:lnTo>
                      <a:pt x="1087" y="720"/>
                    </a:lnTo>
                    <a:lnTo>
                      <a:pt x="1078" y="747"/>
                    </a:lnTo>
                    <a:lnTo>
                      <a:pt x="1068" y="772"/>
                    </a:lnTo>
                    <a:lnTo>
                      <a:pt x="1057" y="797"/>
                    </a:lnTo>
                    <a:lnTo>
                      <a:pt x="1044" y="821"/>
                    </a:lnTo>
                    <a:lnTo>
                      <a:pt x="1031" y="844"/>
                    </a:lnTo>
                    <a:lnTo>
                      <a:pt x="1017" y="867"/>
                    </a:lnTo>
                    <a:lnTo>
                      <a:pt x="1001" y="888"/>
                    </a:lnTo>
                    <a:lnTo>
                      <a:pt x="985" y="910"/>
                    </a:lnTo>
                    <a:lnTo>
                      <a:pt x="968" y="929"/>
                    </a:lnTo>
                    <a:lnTo>
                      <a:pt x="949" y="949"/>
                    </a:lnTo>
                    <a:lnTo>
                      <a:pt x="929" y="968"/>
                    </a:lnTo>
                    <a:lnTo>
                      <a:pt x="910" y="985"/>
                    </a:lnTo>
                    <a:lnTo>
                      <a:pt x="889" y="1001"/>
                    </a:lnTo>
                    <a:lnTo>
                      <a:pt x="867" y="1017"/>
                    </a:lnTo>
                    <a:lnTo>
                      <a:pt x="844" y="1031"/>
                    </a:lnTo>
                    <a:lnTo>
                      <a:pt x="821" y="1044"/>
                    </a:lnTo>
                    <a:lnTo>
                      <a:pt x="797" y="1057"/>
                    </a:lnTo>
                    <a:lnTo>
                      <a:pt x="772" y="1068"/>
                    </a:lnTo>
                    <a:lnTo>
                      <a:pt x="747" y="1078"/>
                    </a:lnTo>
                    <a:lnTo>
                      <a:pt x="722" y="1087"/>
                    </a:lnTo>
                    <a:lnTo>
                      <a:pt x="694" y="1094"/>
                    </a:lnTo>
                    <a:lnTo>
                      <a:pt x="668" y="1100"/>
                    </a:lnTo>
                    <a:lnTo>
                      <a:pt x="641" y="1105"/>
                    </a:lnTo>
                    <a:lnTo>
                      <a:pt x="612" y="1109"/>
                    </a:lnTo>
                    <a:lnTo>
                      <a:pt x="585" y="1111"/>
                    </a:lnTo>
                    <a:lnTo>
                      <a:pt x="557" y="1112"/>
                    </a:lnTo>
                    <a:lnTo>
                      <a:pt x="557" y="1112"/>
                    </a:lnTo>
                    <a:close/>
                    <a:moveTo>
                      <a:pt x="557" y="152"/>
                    </a:moveTo>
                    <a:lnTo>
                      <a:pt x="557" y="152"/>
                    </a:lnTo>
                    <a:lnTo>
                      <a:pt x="536" y="152"/>
                    </a:lnTo>
                    <a:lnTo>
                      <a:pt x="515" y="154"/>
                    </a:lnTo>
                    <a:lnTo>
                      <a:pt x="494" y="156"/>
                    </a:lnTo>
                    <a:lnTo>
                      <a:pt x="475" y="160"/>
                    </a:lnTo>
                    <a:lnTo>
                      <a:pt x="455" y="164"/>
                    </a:lnTo>
                    <a:lnTo>
                      <a:pt x="436" y="169"/>
                    </a:lnTo>
                    <a:lnTo>
                      <a:pt x="418" y="176"/>
                    </a:lnTo>
                    <a:lnTo>
                      <a:pt x="399" y="184"/>
                    </a:lnTo>
                    <a:lnTo>
                      <a:pt x="381" y="191"/>
                    </a:lnTo>
                    <a:lnTo>
                      <a:pt x="363" y="200"/>
                    </a:lnTo>
                    <a:lnTo>
                      <a:pt x="347" y="210"/>
                    </a:lnTo>
                    <a:lnTo>
                      <a:pt x="330" y="221"/>
                    </a:lnTo>
                    <a:lnTo>
                      <a:pt x="314" y="232"/>
                    </a:lnTo>
                    <a:lnTo>
                      <a:pt x="299" y="244"/>
                    </a:lnTo>
                    <a:lnTo>
                      <a:pt x="284" y="257"/>
                    </a:lnTo>
                    <a:lnTo>
                      <a:pt x="270" y="270"/>
                    </a:lnTo>
                    <a:lnTo>
                      <a:pt x="257" y="284"/>
                    </a:lnTo>
                    <a:lnTo>
                      <a:pt x="244" y="298"/>
                    </a:lnTo>
                    <a:lnTo>
                      <a:pt x="232" y="314"/>
                    </a:lnTo>
                    <a:lnTo>
                      <a:pt x="221" y="330"/>
                    </a:lnTo>
                    <a:lnTo>
                      <a:pt x="210" y="347"/>
                    </a:lnTo>
                    <a:lnTo>
                      <a:pt x="200" y="363"/>
                    </a:lnTo>
                    <a:lnTo>
                      <a:pt x="191" y="380"/>
                    </a:lnTo>
                    <a:lnTo>
                      <a:pt x="184" y="399"/>
                    </a:lnTo>
                    <a:lnTo>
                      <a:pt x="176" y="417"/>
                    </a:lnTo>
                    <a:lnTo>
                      <a:pt x="170" y="436"/>
                    </a:lnTo>
                    <a:lnTo>
                      <a:pt x="164" y="455"/>
                    </a:lnTo>
                    <a:lnTo>
                      <a:pt x="160" y="474"/>
                    </a:lnTo>
                    <a:lnTo>
                      <a:pt x="156" y="494"/>
                    </a:lnTo>
                    <a:lnTo>
                      <a:pt x="154" y="515"/>
                    </a:lnTo>
                    <a:lnTo>
                      <a:pt x="152" y="535"/>
                    </a:lnTo>
                    <a:lnTo>
                      <a:pt x="152" y="555"/>
                    </a:lnTo>
                    <a:lnTo>
                      <a:pt x="152" y="555"/>
                    </a:lnTo>
                    <a:lnTo>
                      <a:pt x="152" y="577"/>
                    </a:lnTo>
                    <a:lnTo>
                      <a:pt x="154" y="597"/>
                    </a:lnTo>
                    <a:lnTo>
                      <a:pt x="156" y="618"/>
                    </a:lnTo>
                    <a:lnTo>
                      <a:pt x="160" y="637"/>
                    </a:lnTo>
                    <a:lnTo>
                      <a:pt x="164" y="657"/>
                    </a:lnTo>
                    <a:lnTo>
                      <a:pt x="170" y="676"/>
                    </a:lnTo>
                    <a:lnTo>
                      <a:pt x="176" y="695"/>
                    </a:lnTo>
                    <a:lnTo>
                      <a:pt x="184" y="713"/>
                    </a:lnTo>
                    <a:lnTo>
                      <a:pt x="191" y="731"/>
                    </a:lnTo>
                    <a:lnTo>
                      <a:pt x="200" y="749"/>
                    </a:lnTo>
                    <a:lnTo>
                      <a:pt x="210" y="765"/>
                    </a:lnTo>
                    <a:lnTo>
                      <a:pt x="221" y="782"/>
                    </a:lnTo>
                    <a:lnTo>
                      <a:pt x="232" y="798"/>
                    </a:lnTo>
                    <a:lnTo>
                      <a:pt x="244" y="813"/>
                    </a:lnTo>
                    <a:lnTo>
                      <a:pt x="257" y="828"/>
                    </a:lnTo>
                    <a:lnTo>
                      <a:pt x="270" y="842"/>
                    </a:lnTo>
                    <a:lnTo>
                      <a:pt x="284" y="855"/>
                    </a:lnTo>
                    <a:lnTo>
                      <a:pt x="299" y="868"/>
                    </a:lnTo>
                    <a:lnTo>
                      <a:pt x="314" y="880"/>
                    </a:lnTo>
                    <a:lnTo>
                      <a:pt x="330" y="891"/>
                    </a:lnTo>
                    <a:lnTo>
                      <a:pt x="347" y="902"/>
                    </a:lnTo>
                    <a:lnTo>
                      <a:pt x="363" y="912"/>
                    </a:lnTo>
                    <a:lnTo>
                      <a:pt x="381" y="921"/>
                    </a:lnTo>
                    <a:lnTo>
                      <a:pt x="399" y="928"/>
                    </a:lnTo>
                    <a:lnTo>
                      <a:pt x="418" y="936"/>
                    </a:lnTo>
                    <a:lnTo>
                      <a:pt x="436" y="942"/>
                    </a:lnTo>
                    <a:lnTo>
                      <a:pt x="455" y="948"/>
                    </a:lnTo>
                    <a:lnTo>
                      <a:pt x="475" y="952"/>
                    </a:lnTo>
                    <a:lnTo>
                      <a:pt x="494" y="956"/>
                    </a:lnTo>
                    <a:lnTo>
                      <a:pt x="515" y="958"/>
                    </a:lnTo>
                    <a:lnTo>
                      <a:pt x="536" y="960"/>
                    </a:lnTo>
                    <a:lnTo>
                      <a:pt x="557" y="960"/>
                    </a:lnTo>
                    <a:lnTo>
                      <a:pt x="557" y="960"/>
                    </a:lnTo>
                    <a:lnTo>
                      <a:pt x="577" y="960"/>
                    </a:lnTo>
                    <a:lnTo>
                      <a:pt x="597" y="958"/>
                    </a:lnTo>
                    <a:lnTo>
                      <a:pt x="618" y="956"/>
                    </a:lnTo>
                    <a:lnTo>
                      <a:pt x="637" y="952"/>
                    </a:lnTo>
                    <a:lnTo>
                      <a:pt x="657" y="948"/>
                    </a:lnTo>
                    <a:lnTo>
                      <a:pt x="676" y="942"/>
                    </a:lnTo>
                    <a:lnTo>
                      <a:pt x="695" y="936"/>
                    </a:lnTo>
                    <a:lnTo>
                      <a:pt x="713" y="928"/>
                    </a:lnTo>
                    <a:lnTo>
                      <a:pt x="731" y="921"/>
                    </a:lnTo>
                    <a:lnTo>
                      <a:pt x="749" y="912"/>
                    </a:lnTo>
                    <a:lnTo>
                      <a:pt x="765" y="902"/>
                    </a:lnTo>
                    <a:lnTo>
                      <a:pt x="782" y="891"/>
                    </a:lnTo>
                    <a:lnTo>
                      <a:pt x="798" y="880"/>
                    </a:lnTo>
                    <a:lnTo>
                      <a:pt x="813" y="868"/>
                    </a:lnTo>
                    <a:lnTo>
                      <a:pt x="828" y="855"/>
                    </a:lnTo>
                    <a:lnTo>
                      <a:pt x="842" y="842"/>
                    </a:lnTo>
                    <a:lnTo>
                      <a:pt x="855" y="828"/>
                    </a:lnTo>
                    <a:lnTo>
                      <a:pt x="868" y="813"/>
                    </a:lnTo>
                    <a:lnTo>
                      <a:pt x="880" y="798"/>
                    </a:lnTo>
                    <a:lnTo>
                      <a:pt x="891" y="782"/>
                    </a:lnTo>
                    <a:lnTo>
                      <a:pt x="902" y="765"/>
                    </a:lnTo>
                    <a:lnTo>
                      <a:pt x="912" y="749"/>
                    </a:lnTo>
                    <a:lnTo>
                      <a:pt x="921" y="731"/>
                    </a:lnTo>
                    <a:lnTo>
                      <a:pt x="928" y="713"/>
                    </a:lnTo>
                    <a:lnTo>
                      <a:pt x="936" y="695"/>
                    </a:lnTo>
                    <a:lnTo>
                      <a:pt x="942" y="676"/>
                    </a:lnTo>
                    <a:lnTo>
                      <a:pt x="948" y="657"/>
                    </a:lnTo>
                    <a:lnTo>
                      <a:pt x="952" y="637"/>
                    </a:lnTo>
                    <a:lnTo>
                      <a:pt x="956" y="618"/>
                    </a:lnTo>
                    <a:lnTo>
                      <a:pt x="959" y="597"/>
                    </a:lnTo>
                    <a:lnTo>
                      <a:pt x="960" y="577"/>
                    </a:lnTo>
                    <a:lnTo>
                      <a:pt x="960" y="555"/>
                    </a:lnTo>
                    <a:lnTo>
                      <a:pt x="960" y="555"/>
                    </a:lnTo>
                    <a:lnTo>
                      <a:pt x="960" y="535"/>
                    </a:lnTo>
                    <a:lnTo>
                      <a:pt x="959" y="515"/>
                    </a:lnTo>
                    <a:lnTo>
                      <a:pt x="956" y="494"/>
                    </a:lnTo>
                    <a:lnTo>
                      <a:pt x="952" y="474"/>
                    </a:lnTo>
                    <a:lnTo>
                      <a:pt x="948" y="455"/>
                    </a:lnTo>
                    <a:lnTo>
                      <a:pt x="942" y="436"/>
                    </a:lnTo>
                    <a:lnTo>
                      <a:pt x="936" y="417"/>
                    </a:lnTo>
                    <a:lnTo>
                      <a:pt x="928" y="399"/>
                    </a:lnTo>
                    <a:lnTo>
                      <a:pt x="921" y="380"/>
                    </a:lnTo>
                    <a:lnTo>
                      <a:pt x="912" y="363"/>
                    </a:lnTo>
                    <a:lnTo>
                      <a:pt x="902" y="347"/>
                    </a:lnTo>
                    <a:lnTo>
                      <a:pt x="891" y="330"/>
                    </a:lnTo>
                    <a:lnTo>
                      <a:pt x="880" y="314"/>
                    </a:lnTo>
                    <a:lnTo>
                      <a:pt x="868" y="298"/>
                    </a:lnTo>
                    <a:lnTo>
                      <a:pt x="855" y="284"/>
                    </a:lnTo>
                    <a:lnTo>
                      <a:pt x="842" y="270"/>
                    </a:lnTo>
                    <a:lnTo>
                      <a:pt x="828" y="257"/>
                    </a:lnTo>
                    <a:lnTo>
                      <a:pt x="813" y="244"/>
                    </a:lnTo>
                    <a:lnTo>
                      <a:pt x="798" y="232"/>
                    </a:lnTo>
                    <a:lnTo>
                      <a:pt x="782" y="221"/>
                    </a:lnTo>
                    <a:lnTo>
                      <a:pt x="765" y="210"/>
                    </a:lnTo>
                    <a:lnTo>
                      <a:pt x="749" y="200"/>
                    </a:lnTo>
                    <a:lnTo>
                      <a:pt x="731" y="191"/>
                    </a:lnTo>
                    <a:lnTo>
                      <a:pt x="713" y="184"/>
                    </a:lnTo>
                    <a:lnTo>
                      <a:pt x="695" y="176"/>
                    </a:lnTo>
                    <a:lnTo>
                      <a:pt x="676" y="169"/>
                    </a:lnTo>
                    <a:lnTo>
                      <a:pt x="657" y="164"/>
                    </a:lnTo>
                    <a:lnTo>
                      <a:pt x="637" y="160"/>
                    </a:lnTo>
                    <a:lnTo>
                      <a:pt x="618" y="156"/>
                    </a:lnTo>
                    <a:lnTo>
                      <a:pt x="597" y="154"/>
                    </a:lnTo>
                    <a:lnTo>
                      <a:pt x="577" y="152"/>
                    </a:lnTo>
                    <a:lnTo>
                      <a:pt x="557" y="152"/>
                    </a:lnTo>
                    <a:lnTo>
                      <a:pt x="557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6118225" y="1662113"/>
                <a:ext cx="307975" cy="312738"/>
              </a:xfrm>
              <a:custGeom>
                <a:avLst/>
                <a:gdLst>
                  <a:gd name="T0" fmla="*/ 1093 w 1168"/>
                  <a:gd name="T1" fmla="*/ 1184 h 1184"/>
                  <a:gd name="T2" fmla="*/ 1069 w 1168"/>
                  <a:gd name="T3" fmla="*/ 1180 h 1184"/>
                  <a:gd name="T4" fmla="*/ 1046 w 1168"/>
                  <a:gd name="T5" fmla="*/ 1168 h 1184"/>
                  <a:gd name="T6" fmla="*/ 121 w 1168"/>
                  <a:gd name="T7" fmla="*/ 1169 h 1184"/>
                  <a:gd name="T8" fmla="*/ 111 w 1168"/>
                  <a:gd name="T9" fmla="*/ 1174 h 1184"/>
                  <a:gd name="T10" fmla="*/ 93 w 1168"/>
                  <a:gd name="T11" fmla="*/ 1182 h 1184"/>
                  <a:gd name="T12" fmla="*/ 72 w 1168"/>
                  <a:gd name="T13" fmla="*/ 1184 h 1184"/>
                  <a:gd name="T14" fmla="*/ 51 w 1168"/>
                  <a:gd name="T15" fmla="*/ 1180 h 1184"/>
                  <a:gd name="T16" fmla="*/ 41 w 1168"/>
                  <a:gd name="T17" fmla="*/ 1175 h 1184"/>
                  <a:gd name="T18" fmla="*/ 24 w 1168"/>
                  <a:gd name="T19" fmla="*/ 1163 h 1184"/>
                  <a:gd name="T20" fmla="*/ 11 w 1168"/>
                  <a:gd name="T21" fmla="*/ 1148 h 1184"/>
                  <a:gd name="T22" fmla="*/ 3 w 1168"/>
                  <a:gd name="T23" fmla="*/ 1128 h 1184"/>
                  <a:gd name="T24" fmla="*/ 0 w 1168"/>
                  <a:gd name="T25" fmla="*/ 1108 h 1184"/>
                  <a:gd name="T26" fmla="*/ 0 w 1168"/>
                  <a:gd name="T27" fmla="*/ 76 h 1184"/>
                  <a:gd name="T28" fmla="*/ 1 w 1168"/>
                  <a:gd name="T29" fmla="*/ 60 h 1184"/>
                  <a:gd name="T30" fmla="*/ 5 w 1168"/>
                  <a:gd name="T31" fmla="*/ 46 h 1184"/>
                  <a:gd name="T32" fmla="*/ 13 w 1168"/>
                  <a:gd name="T33" fmla="*/ 34 h 1184"/>
                  <a:gd name="T34" fmla="*/ 22 w 1168"/>
                  <a:gd name="T35" fmla="*/ 22 h 1184"/>
                  <a:gd name="T36" fmla="*/ 33 w 1168"/>
                  <a:gd name="T37" fmla="*/ 13 h 1184"/>
                  <a:gd name="T38" fmla="*/ 46 w 1168"/>
                  <a:gd name="T39" fmla="*/ 7 h 1184"/>
                  <a:gd name="T40" fmla="*/ 60 w 1168"/>
                  <a:gd name="T41" fmla="*/ 2 h 1184"/>
                  <a:gd name="T42" fmla="*/ 75 w 1168"/>
                  <a:gd name="T43" fmla="*/ 0 h 1184"/>
                  <a:gd name="T44" fmla="*/ 83 w 1168"/>
                  <a:gd name="T45" fmla="*/ 0 h 1184"/>
                  <a:gd name="T46" fmla="*/ 98 w 1168"/>
                  <a:gd name="T47" fmla="*/ 3 h 1184"/>
                  <a:gd name="T48" fmla="*/ 111 w 1168"/>
                  <a:gd name="T49" fmla="*/ 9 h 1184"/>
                  <a:gd name="T50" fmla="*/ 123 w 1168"/>
                  <a:gd name="T51" fmla="*/ 18 h 1184"/>
                  <a:gd name="T52" fmla="*/ 134 w 1168"/>
                  <a:gd name="T53" fmla="*/ 27 h 1184"/>
                  <a:gd name="T54" fmla="*/ 142 w 1168"/>
                  <a:gd name="T55" fmla="*/ 40 h 1184"/>
                  <a:gd name="T56" fmla="*/ 147 w 1168"/>
                  <a:gd name="T57" fmla="*/ 54 h 1184"/>
                  <a:gd name="T58" fmla="*/ 151 w 1168"/>
                  <a:gd name="T59" fmla="*/ 68 h 1184"/>
                  <a:gd name="T60" fmla="*/ 151 w 1168"/>
                  <a:gd name="T61" fmla="*/ 957 h 1184"/>
                  <a:gd name="T62" fmla="*/ 551 w 1168"/>
                  <a:gd name="T63" fmla="*/ 658 h 1184"/>
                  <a:gd name="T64" fmla="*/ 573 w 1168"/>
                  <a:gd name="T65" fmla="*/ 647 h 1184"/>
                  <a:gd name="T66" fmla="*/ 597 w 1168"/>
                  <a:gd name="T67" fmla="*/ 644 h 1184"/>
                  <a:gd name="T68" fmla="*/ 621 w 1168"/>
                  <a:gd name="T69" fmla="*/ 647 h 1184"/>
                  <a:gd name="T70" fmla="*/ 642 w 1168"/>
                  <a:gd name="T71" fmla="*/ 659 h 1184"/>
                  <a:gd name="T72" fmla="*/ 1017 w 1168"/>
                  <a:gd name="T73" fmla="*/ 76 h 1184"/>
                  <a:gd name="T74" fmla="*/ 1017 w 1168"/>
                  <a:gd name="T75" fmla="*/ 68 h 1184"/>
                  <a:gd name="T76" fmla="*/ 1021 w 1168"/>
                  <a:gd name="T77" fmla="*/ 54 h 1184"/>
                  <a:gd name="T78" fmla="*/ 1026 w 1168"/>
                  <a:gd name="T79" fmla="*/ 40 h 1184"/>
                  <a:gd name="T80" fmla="*/ 1035 w 1168"/>
                  <a:gd name="T81" fmla="*/ 27 h 1184"/>
                  <a:gd name="T82" fmla="*/ 1045 w 1168"/>
                  <a:gd name="T83" fmla="*/ 18 h 1184"/>
                  <a:gd name="T84" fmla="*/ 1057 w 1168"/>
                  <a:gd name="T85" fmla="*/ 9 h 1184"/>
                  <a:gd name="T86" fmla="*/ 1070 w 1168"/>
                  <a:gd name="T87" fmla="*/ 3 h 1184"/>
                  <a:gd name="T88" fmla="*/ 1085 w 1168"/>
                  <a:gd name="T89" fmla="*/ 0 h 1184"/>
                  <a:gd name="T90" fmla="*/ 1093 w 1168"/>
                  <a:gd name="T91" fmla="*/ 0 h 1184"/>
                  <a:gd name="T92" fmla="*/ 1108 w 1168"/>
                  <a:gd name="T93" fmla="*/ 2 h 1184"/>
                  <a:gd name="T94" fmla="*/ 1122 w 1168"/>
                  <a:gd name="T95" fmla="*/ 7 h 1184"/>
                  <a:gd name="T96" fmla="*/ 1135 w 1168"/>
                  <a:gd name="T97" fmla="*/ 13 h 1184"/>
                  <a:gd name="T98" fmla="*/ 1146 w 1168"/>
                  <a:gd name="T99" fmla="*/ 22 h 1184"/>
                  <a:gd name="T100" fmla="*/ 1155 w 1168"/>
                  <a:gd name="T101" fmla="*/ 34 h 1184"/>
                  <a:gd name="T102" fmla="*/ 1163 w 1168"/>
                  <a:gd name="T103" fmla="*/ 46 h 1184"/>
                  <a:gd name="T104" fmla="*/ 1167 w 1168"/>
                  <a:gd name="T105" fmla="*/ 60 h 1184"/>
                  <a:gd name="T106" fmla="*/ 1168 w 1168"/>
                  <a:gd name="T107" fmla="*/ 76 h 1184"/>
                  <a:gd name="T108" fmla="*/ 1168 w 1168"/>
                  <a:gd name="T109" fmla="*/ 1108 h 1184"/>
                  <a:gd name="T110" fmla="*/ 1166 w 1168"/>
                  <a:gd name="T111" fmla="*/ 1129 h 1184"/>
                  <a:gd name="T112" fmla="*/ 1157 w 1168"/>
                  <a:gd name="T113" fmla="*/ 1148 h 1184"/>
                  <a:gd name="T114" fmla="*/ 1143 w 1168"/>
                  <a:gd name="T115" fmla="*/ 1164 h 1184"/>
                  <a:gd name="T116" fmla="*/ 1126 w 1168"/>
                  <a:gd name="T117" fmla="*/ 1176 h 1184"/>
                  <a:gd name="T118" fmla="*/ 1118 w 1168"/>
                  <a:gd name="T119" fmla="*/ 1180 h 1184"/>
                  <a:gd name="T120" fmla="*/ 1102 w 1168"/>
                  <a:gd name="T121" fmla="*/ 1183 h 1184"/>
                  <a:gd name="T122" fmla="*/ 1093 w 1168"/>
                  <a:gd name="T123" fmla="*/ 1184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8" h="1184">
                    <a:moveTo>
                      <a:pt x="1093" y="1184"/>
                    </a:moveTo>
                    <a:lnTo>
                      <a:pt x="1093" y="1184"/>
                    </a:lnTo>
                    <a:lnTo>
                      <a:pt x="1081" y="1183"/>
                    </a:lnTo>
                    <a:lnTo>
                      <a:pt x="1069" y="1180"/>
                    </a:lnTo>
                    <a:lnTo>
                      <a:pt x="1057" y="1174"/>
                    </a:lnTo>
                    <a:lnTo>
                      <a:pt x="1046" y="1168"/>
                    </a:lnTo>
                    <a:lnTo>
                      <a:pt x="595" y="815"/>
                    </a:lnTo>
                    <a:lnTo>
                      <a:pt x="121" y="1169"/>
                    </a:lnTo>
                    <a:lnTo>
                      <a:pt x="121" y="1169"/>
                    </a:lnTo>
                    <a:lnTo>
                      <a:pt x="111" y="1174"/>
                    </a:lnTo>
                    <a:lnTo>
                      <a:pt x="103" y="1179"/>
                    </a:lnTo>
                    <a:lnTo>
                      <a:pt x="93" y="1182"/>
                    </a:lnTo>
                    <a:lnTo>
                      <a:pt x="82" y="1183"/>
                    </a:lnTo>
                    <a:lnTo>
                      <a:pt x="72" y="1184"/>
                    </a:lnTo>
                    <a:lnTo>
                      <a:pt x="61" y="1182"/>
                    </a:lnTo>
                    <a:lnTo>
                      <a:pt x="51" y="1180"/>
                    </a:lnTo>
                    <a:lnTo>
                      <a:pt x="41" y="1175"/>
                    </a:lnTo>
                    <a:lnTo>
                      <a:pt x="41" y="1175"/>
                    </a:lnTo>
                    <a:lnTo>
                      <a:pt x="33" y="1170"/>
                    </a:lnTo>
                    <a:lnTo>
                      <a:pt x="24" y="1163"/>
                    </a:lnTo>
                    <a:lnTo>
                      <a:pt x="17" y="1156"/>
                    </a:lnTo>
                    <a:lnTo>
                      <a:pt x="11" y="1148"/>
                    </a:lnTo>
                    <a:lnTo>
                      <a:pt x="6" y="1138"/>
                    </a:lnTo>
                    <a:lnTo>
                      <a:pt x="3" y="1128"/>
                    </a:lnTo>
                    <a:lnTo>
                      <a:pt x="1" y="1119"/>
                    </a:lnTo>
                    <a:lnTo>
                      <a:pt x="0" y="1108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68"/>
                    </a:lnTo>
                    <a:lnTo>
                      <a:pt x="1" y="60"/>
                    </a:lnTo>
                    <a:lnTo>
                      <a:pt x="3" y="54"/>
                    </a:lnTo>
                    <a:lnTo>
                      <a:pt x="5" y="46"/>
                    </a:lnTo>
                    <a:lnTo>
                      <a:pt x="8" y="40"/>
                    </a:lnTo>
                    <a:lnTo>
                      <a:pt x="13" y="34"/>
                    </a:lnTo>
                    <a:lnTo>
                      <a:pt x="17" y="27"/>
                    </a:lnTo>
                    <a:lnTo>
                      <a:pt x="22" y="22"/>
                    </a:lnTo>
                    <a:lnTo>
                      <a:pt x="27" y="18"/>
                    </a:lnTo>
                    <a:lnTo>
                      <a:pt x="33" y="13"/>
                    </a:lnTo>
                    <a:lnTo>
                      <a:pt x="39" y="9"/>
                    </a:lnTo>
                    <a:lnTo>
                      <a:pt x="46" y="7"/>
                    </a:lnTo>
                    <a:lnTo>
                      <a:pt x="53" y="3"/>
                    </a:lnTo>
                    <a:lnTo>
                      <a:pt x="60" y="2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2"/>
                    </a:lnTo>
                    <a:lnTo>
                      <a:pt x="98" y="3"/>
                    </a:lnTo>
                    <a:lnTo>
                      <a:pt x="105" y="7"/>
                    </a:lnTo>
                    <a:lnTo>
                      <a:pt x="111" y="9"/>
                    </a:lnTo>
                    <a:lnTo>
                      <a:pt x="118" y="13"/>
                    </a:lnTo>
                    <a:lnTo>
                      <a:pt x="123" y="18"/>
                    </a:lnTo>
                    <a:lnTo>
                      <a:pt x="129" y="22"/>
                    </a:lnTo>
                    <a:lnTo>
                      <a:pt x="134" y="27"/>
                    </a:lnTo>
                    <a:lnTo>
                      <a:pt x="139" y="34"/>
                    </a:lnTo>
                    <a:lnTo>
                      <a:pt x="142" y="40"/>
                    </a:lnTo>
                    <a:lnTo>
                      <a:pt x="145" y="46"/>
                    </a:lnTo>
                    <a:lnTo>
                      <a:pt x="147" y="54"/>
                    </a:lnTo>
                    <a:lnTo>
                      <a:pt x="150" y="60"/>
                    </a:lnTo>
                    <a:lnTo>
                      <a:pt x="151" y="68"/>
                    </a:lnTo>
                    <a:lnTo>
                      <a:pt x="151" y="76"/>
                    </a:lnTo>
                    <a:lnTo>
                      <a:pt x="151" y="957"/>
                    </a:lnTo>
                    <a:lnTo>
                      <a:pt x="551" y="658"/>
                    </a:lnTo>
                    <a:lnTo>
                      <a:pt x="551" y="658"/>
                    </a:lnTo>
                    <a:lnTo>
                      <a:pt x="562" y="652"/>
                    </a:lnTo>
                    <a:lnTo>
                      <a:pt x="573" y="647"/>
                    </a:lnTo>
                    <a:lnTo>
                      <a:pt x="585" y="644"/>
                    </a:lnTo>
                    <a:lnTo>
                      <a:pt x="597" y="644"/>
                    </a:lnTo>
                    <a:lnTo>
                      <a:pt x="609" y="645"/>
                    </a:lnTo>
                    <a:lnTo>
                      <a:pt x="621" y="647"/>
                    </a:lnTo>
                    <a:lnTo>
                      <a:pt x="633" y="653"/>
                    </a:lnTo>
                    <a:lnTo>
                      <a:pt x="642" y="659"/>
                    </a:lnTo>
                    <a:lnTo>
                      <a:pt x="1017" y="952"/>
                    </a:lnTo>
                    <a:lnTo>
                      <a:pt x="1017" y="76"/>
                    </a:lnTo>
                    <a:lnTo>
                      <a:pt x="1017" y="76"/>
                    </a:lnTo>
                    <a:lnTo>
                      <a:pt x="1017" y="68"/>
                    </a:lnTo>
                    <a:lnTo>
                      <a:pt x="1018" y="60"/>
                    </a:lnTo>
                    <a:lnTo>
                      <a:pt x="1021" y="54"/>
                    </a:lnTo>
                    <a:lnTo>
                      <a:pt x="1023" y="46"/>
                    </a:lnTo>
                    <a:lnTo>
                      <a:pt x="1026" y="40"/>
                    </a:lnTo>
                    <a:lnTo>
                      <a:pt x="1031" y="34"/>
                    </a:lnTo>
                    <a:lnTo>
                      <a:pt x="1035" y="27"/>
                    </a:lnTo>
                    <a:lnTo>
                      <a:pt x="1039" y="22"/>
                    </a:lnTo>
                    <a:lnTo>
                      <a:pt x="1045" y="18"/>
                    </a:lnTo>
                    <a:lnTo>
                      <a:pt x="1050" y="13"/>
                    </a:lnTo>
                    <a:lnTo>
                      <a:pt x="1057" y="9"/>
                    </a:lnTo>
                    <a:lnTo>
                      <a:pt x="1063" y="7"/>
                    </a:lnTo>
                    <a:lnTo>
                      <a:pt x="1070" y="3"/>
                    </a:lnTo>
                    <a:lnTo>
                      <a:pt x="1078" y="2"/>
                    </a:lnTo>
                    <a:lnTo>
                      <a:pt x="1085" y="0"/>
                    </a:lnTo>
                    <a:lnTo>
                      <a:pt x="1093" y="0"/>
                    </a:lnTo>
                    <a:lnTo>
                      <a:pt x="1093" y="0"/>
                    </a:lnTo>
                    <a:lnTo>
                      <a:pt x="1100" y="0"/>
                    </a:lnTo>
                    <a:lnTo>
                      <a:pt x="1108" y="2"/>
                    </a:lnTo>
                    <a:lnTo>
                      <a:pt x="1116" y="3"/>
                    </a:lnTo>
                    <a:lnTo>
                      <a:pt x="1122" y="7"/>
                    </a:lnTo>
                    <a:lnTo>
                      <a:pt x="1129" y="9"/>
                    </a:lnTo>
                    <a:lnTo>
                      <a:pt x="1135" y="13"/>
                    </a:lnTo>
                    <a:lnTo>
                      <a:pt x="1141" y="18"/>
                    </a:lnTo>
                    <a:lnTo>
                      <a:pt x="1146" y="22"/>
                    </a:lnTo>
                    <a:lnTo>
                      <a:pt x="1151" y="27"/>
                    </a:lnTo>
                    <a:lnTo>
                      <a:pt x="1155" y="34"/>
                    </a:lnTo>
                    <a:lnTo>
                      <a:pt x="1160" y="40"/>
                    </a:lnTo>
                    <a:lnTo>
                      <a:pt x="1163" y="46"/>
                    </a:lnTo>
                    <a:lnTo>
                      <a:pt x="1165" y="54"/>
                    </a:lnTo>
                    <a:lnTo>
                      <a:pt x="1167" y="60"/>
                    </a:lnTo>
                    <a:lnTo>
                      <a:pt x="1168" y="68"/>
                    </a:lnTo>
                    <a:lnTo>
                      <a:pt x="1168" y="76"/>
                    </a:lnTo>
                    <a:lnTo>
                      <a:pt x="1168" y="1108"/>
                    </a:lnTo>
                    <a:lnTo>
                      <a:pt x="1168" y="1108"/>
                    </a:lnTo>
                    <a:lnTo>
                      <a:pt x="1168" y="1119"/>
                    </a:lnTo>
                    <a:lnTo>
                      <a:pt x="1166" y="1129"/>
                    </a:lnTo>
                    <a:lnTo>
                      <a:pt x="1162" y="1139"/>
                    </a:lnTo>
                    <a:lnTo>
                      <a:pt x="1157" y="1148"/>
                    </a:lnTo>
                    <a:lnTo>
                      <a:pt x="1151" y="1157"/>
                    </a:lnTo>
                    <a:lnTo>
                      <a:pt x="1143" y="1164"/>
                    </a:lnTo>
                    <a:lnTo>
                      <a:pt x="1135" y="1171"/>
                    </a:lnTo>
                    <a:lnTo>
                      <a:pt x="1126" y="1176"/>
                    </a:lnTo>
                    <a:lnTo>
                      <a:pt x="1126" y="1176"/>
                    </a:lnTo>
                    <a:lnTo>
                      <a:pt x="1118" y="1180"/>
                    </a:lnTo>
                    <a:lnTo>
                      <a:pt x="1109" y="1182"/>
                    </a:lnTo>
                    <a:lnTo>
                      <a:pt x="1102" y="1183"/>
                    </a:lnTo>
                    <a:lnTo>
                      <a:pt x="1093" y="1184"/>
                    </a:lnTo>
                    <a:lnTo>
                      <a:pt x="1093" y="1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3" name="Grupa 52"/>
          <p:cNvGrpSpPr>
            <a:grpSpLocks noChangeAspect="1"/>
          </p:cNvGrpSpPr>
          <p:nvPr/>
        </p:nvGrpSpPr>
        <p:grpSpPr>
          <a:xfrm>
            <a:off x="2641699" y="2160341"/>
            <a:ext cx="936000" cy="936000"/>
            <a:chOff x="6699207" y="4328401"/>
            <a:chExt cx="996569" cy="996569"/>
          </a:xfrm>
        </p:grpSpPr>
        <p:sp>
          <p:nvSpPr>
            <p:cNvPr id="54" name="Owal 51"/>
            <p:cNvSpPr/>
            <p:nvPr/>
          </p:nvSpPr>
          <p:spPr>
            <a:xfrm>
              <a:off x="6699207" y="4328401"/>
              <a:ext cx="996569" cy="996569"/>
            </a:xfrm>
            <a:prstGeom prst="ellipse">
              <a:avLst/>
            </a:prstGeom>
            <a:solidFill>
              <a:schemeClr val="accent2"/>
            </a:solidFill>
            <a:ln w="254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14"/>
            <p:cNvSpPr>
              <a:spLocks noChangeAspect="1" noEditPoints="1"/>
            </p:cNvSpPr>
            <p:nvPr/>
          </p:nvSpPr>
          <p:spPr bwMode="auto">
            <a:xfrm>
              <a:off x="6904041" y="4608237"/>
              <a:ext cx="592178" cy="432000"/>
            </a:xfrm>
            <a:custGeom>
              <a:avLst/>
              <a:gdLst>
                <a:gd name="T0" fmla="*/ 348 w 488"/>
                <a:gd name="T1" fmla="*/ 255 h 356"/>
                <a:gd name="T2" fmla="*/ 156 w 488"/>
                <a:gd name="T3" fmla="*/ 234 h 356"/>
                <a:gd name="T4" fmla="*/ 454 w 488"/>
                <a:gd name="T5" fmla="*/ 83 h 356"/>
                <a:gd name="T6" fmla="*/ 384 w 488"/>
                <a:gd name="T7" fmla="*/ 29 h 356"/>
                <a:gd name="T8" fmla="*/ 382 w 488"/>
                <a:gd name="T9" fmla="*/ 16 h 356"/>
                <a:gd name="T10" fmla="*/ 371 w 488"/>
                <a:gd name="T11" fmla="*/ 5 h 356"/>
                <a:gd name="T12" fmla="*/ 348 w 488"/>
                <a:gd name="T13" fmla="*/ 0 h 356"/>
                <a:gd name="T14" fmla="*/ 28 w 488"/>
                <a:gd name="T15" fmla="*/ 52 h 356"/>
                <a:gd name="T16" fmla="*/ 5 w 488"/>
                <a:gd name="T17" fmla="*/ 65 h 356"/>
                <a:gd name="T18" fmla="*/ 0 w 488"/>
                <a:gd name="T19" fmla="*/ 78 h 356"/>
                <a:gd name="T20" fmla="*/ 31 w 488"/>
                <a:gd name="T21" fmla="*/ 283 h 356"/>
                <a:gd name="T22" fmla="*/ 34 w 488"/>
                <a:gd name="T23" fmla="*/ 296 h 356"/>
                <a:gd name="T24" fmla="*/ 39 w 488"/>
                <a:gd name="T25" fmla="*/ 307 h 356"/>
                <a:gd name="T26" fmla="*/ 47 w 488"/>
                <a:gd name="T27" fmla="*/ 317 h 356"/>
                <a:gd name="T28" fmla="*/ 67 w 488"/>
                <a:gd name="T29" fmla="*/ 322 h 356"/>
                <a:gd name="T30" fmla="*/ 73 w 488"/>
                <a:gd name="T31" fmla="*/ 322 h 356"/>
                <a:gd name="T32" fmla="*/ 99 w 488"/>
                <a:gd name="T33" fmla="*/ 322 h 356"/>
                <a:gd name="T34" fmla="*/ 101 w 488"/>
                <a:gd name="T35" fmla="*/ 335 h 356"/>
                <a:gd name="T36" fmla="*/ 119 w 488"/>
                <a:gd name="T37" fmla="*/ 353 h 356"/>
                <a:gd name="T38" fmla="*/ 454 w 488"/>
                <a:gd name="T39" fmla="*/ 356 h 356"/>
                <a:gd name="T40" fmla="*/ 467 w 488"/>
                <a:gd name="T41" fmla="*/ 353 h 356"/>
                <a:gd name="T42" fmla="*/ 486 w 488"/>
                <a:gd name="T43" fmla="*/ 335 h 356"/>
                <a:gd name="T44" fmla="*/ 488 w 488"/>
                <a:gd name="T45" fmla="*/ 117 h 356"/>
                <a:gd name="T46" fmla="*/ 486 w 488"/>
                <a:gd name="T47" fmla="*/ 104 h 356"/>
                <a:gd name="T48" fmla="*/ 467 w 488"/>
                <a:gd name="T49" fmla="*/ 86 h 356"/>
                <a:gd name="T50" fmla="*/ 454 w 488"/>
                <a:gd name="T51" fmla="*/ 83 h 356"/>
                <a:gd name="T52" fmla="*/ 70 w 488"/>
                <a:gd name="T53" fmla="*/ 301 h 356"/>
                <a:gd name="T54" fmla="*/ 65 w 488"/>
                <a:gd name="T55" fmla="*/ 301 h 356"/>
                <a:gd name="T56" fmla="*/ 60 w 488"/>
                <a:gd name="T57" fmla="*/ 299 h 356"/>
                <a:gd name="T58" fmla="*/ 54 w 488"/>
                <a:gd name="T59" fmla="*/ 291 h 356"/>
                <a:gd name="T60" fmla="*/ 99 w 488"/>
                <a:gd name="T61" fmla="*/ 273 h 356"/>
                <a:gd name="T62" fmla="*/ 99 w 488"/>
                <a:gd name="T63" fmla="*/ 117 h 356"/>
                <a:gd name="T64" fmla="*/ 47 w 488"/>
                <a:gd name="T65" fmla="*/ 242 h 356"/>
                <a:gd name="T66" fmla="*/ 21 w 488"/>
                <a:gd name="T67" fmla="*/ 88 h 356"/>
                <a:gd name="T68" fmla="*/ 23 w 488"/>
                <a:gd name="T69" fmla="*/ 78 h 356"/>
                <a:gd name="T70" fmla="*/ 26 w 488"/>
                <a:gd name="T71" fmla="*/ 76 h 356"/>
                <a:gd name="T72" fmla="*/ 350 w 488"/>
                <a:gd name="T73" fmla="*/ 21 h 356"/>
                <a:gd name="T74" fmla="*/ 356 w 488"/>
                <a:gd name="T75" fmla="*/ 21 h 356"/>
                <a:gd name="T76" fmla="*/ 361 w 488"/>
                <a:gd name="T77" fmla="*/ 24 h 356"/>
                <a:gd name="T78" fmla="*/ 366 w 488"/>
                <a:gd name="T79" fmla="*/ 31 h 356"/>
                <a:gd name="T80" fmla="*/ 132 w 488"/>
                <a:gd name="T81" fmla="*/ 83 h 356"/>
                <a:gd name="T82" fmla="*/ 119 w 488"/>
                <a:gd name="T83" fmla="*/ 86 h 356"/>
                <a:gd name="T84" fmla="*/ 101 w 488"/>
                <a:gd name="T85" fmla="*/ 104 h 356"/>
                <a:gd name="T86" fmla="*/ 99 w 488"/>
                <a:gd name="T87" fmla="*/ 117 h 356"/>
                <a:gd name="T88" fmla="*/ 467 w 488"/>
                <a:gd name="T89" fmla="*/ 322 h 356"/>
                <a:gd name="T90" fmla="*/ 465 w 488"/>
                <a:gd name="T91" fmla="*/ 333 h 356"/>
                <a:gd name="T92" fmla="*/ 454 w 488"/>
                <a:gd name="T93" fmla="*/ 335 h 356"/>
                <a:gd name="T94" fmla="*/ 132 w 488"/>
                <a:gd name="T95" fmla="*/ 335 h 356"/>
                <a:gd name="T96" fmla="*/ 125 w 488"/>
                <a:gd name="T97" fmla="*/ 333 h 356"/>
                <a:gd name="T98" fmla="*/ 119 w 488"/>
                <a:gd name="T99" fmla="*/ 322 h 356"/>
                <a:gd name="T100" fmla="*/ 119 w 488"/>
                <a:gd name="T101" fmla="*/ 117 h 356"/>
                <a:gd name="T102" fmla="*/ 125 w 488"/>
                <a:gd name="T103" fmla="*/ 107 h 356"/>
                <a:gd name="T104" fmla="*/ 132 w 488"/>
                <a:gd name="T105" fmla="*/ 104 h 356"/>
                <a:gd name="T106" fmla="*/ 454 w 488"/>
                <a:gd name="T107" fmla="*/ 104 h 356"/>
                <a:gd name="T108" fmla="*/ 465 w 488"/>
                <a:gd name="T109" fmla="*/ 107 h 356"/>
                <a:gd name="T110" fmla="*/ 467 w 488"/>
                <a:gd name="T111" fmla="*/ 117 h 356"/>
                <a:gd name="T112" fmla="*/ 156 w 488"/>
                <a:gd name="T113" fmla="*/ 299 h 356"/>
                <a:gd name="T114" fmla="*/ 265 w 488"/>
                <a:gd name="T115" fmla="*/ 278 h 356"/>
                <a:gd name="T116" fmla="*/ 156 w 488"/>
                <a:gd name="T117" fmla="*/ 29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8" h="356">
                  <a:moveTo>
                    <a:pt x="156" y="255"/>
                  </a:moveTo>
                  <a:lnTo>
                    <a:pt x="348" y="255"/>
                  </a:lnTo>
                  <a:lnTo>
                    <a:pt x="348" y="234"/>
                  </a:lnTo>
                  <a:lnTo>
                    <a:pt x="156" y="234"/>
                  </a:lnTo>
                  <a:lnTo>
                    <a:pt x="156" y="255"/>
                  </a:lnTo>
                  <a:close/>
                  <a:moveTo>
                    <a:pt x="454" y="83"/>
                  </a:moveTo>
                  <a:lnTo>
                    <a:pt x="395" y="83"/>
                  </a:lnTo>
                  <a:lnTo>
                    <a:pt x="384" y="29"/>
                  </a:lnTo>
                  <a:lnTo>
                    <a:pt x="384" y="29"/>
                  </a:lnTo>
                  <a:lnTo>
                    <a:pt x="382" y="16"/>
                  </a:lnTo>
                  <a:lnTo>
                    <a:pt x="371" y="5"/>
                  </a:lnTo>
                  <a:lnTo>
                    <a:pt x="371" y="5"/>
                  </a:lnTo>
                  <a:lnTo>
                    <a:pt x="361" y="0"/>
                  </a:lnTo>
                  <a:lnTo>
                    <a:pt x="348" y="0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15" y="57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0" y="78"/>
                  </a:lnTo>
                  <a:lnTo>
                    <a:pt x="0" y="91"/>
                  </a:lnTo>
                  <a:lnTo>
                    <a:pt x="31" y="283"/>
                  </a:lnTo>
                  <a:lnTo>
                    <a:pt x="31" y="283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39" y="307"/>
                  </a:lnTo>
                  <a:lnTo>
                    <a:pt x="47" y="317"/>
                  </a:lnTo>
                  <a:lnTo>
                    <a:pt x="47" y="317"/>
                  </a:lnTo>
                  <a:lnTo>
                    <a:pt x="57" y="322"/>
                  </a:lnTo>
                  <a:lnTo>
                    <a:pt x="67" y="322"/>
                  </a:lnTo>
                  <a:lnTo>
                    <a:pt x="67" y="322"/>
                  </a:lnTo>
                  <a:lnTo>
                    <a:pt x="73" y="322"/>
                  </a:lnTo>
                  <a:lnTo>
                    <a:pt x="99" y="320"/>
                  </a:lnTo>
                  <a:lnTo>
                    <a:pt x="99" y="322"/>
                  </a:lnTo>
                  <a:lnTo>
                    <a:pt x="99" y="322"/>
                  </a:lnTo>
                  <a:lnTo>
                    <a:pt x="101" y="335"/>
                  </a:lnTo>
                  <a:lnTo>
                    <a:pt x="109" y="346"/>
                  </a:lnTo>
                  <a:lnTo>
                    <a:pt x="119" y="353"/>
                  </a:lnTo>
                  <a:lnTo>
                    <a:pt x="132" y="356"/>
                  </a:lnTo>
                  <a:lnTo>
                    <a:pt x="454" y="356"/>
                  </a:lnTo>
                  <a:lnTo>
                    <a:pt x="454" y="356"/>
                  </a:lnTo>
                  <a:lnTo>
                    <a:pt x="467" y="353"/>
                  </a:lnTo>
                  <a:lnTo>
                    <a:pt x="480" y="346"/>
                  </a:lnTo>
                  <a:lnTo>
                    <a:pt x="486" y="335"/>
                  </a:lnTo>
                  <a:lnTo>
                    <a:pt x="488" y="322"/>
                  </a:lnTo>
                  <a:lnTo>
                    <a:pt x="488" y="117"/>
                  </a:lnTo>
                  <a:lnTo>
                    <a:pt x="488" y="117"/>
                  </a:lnTo>
                  <a:lnTo>
                    <a:pt x="486" y="104"/>
                  </a:lnTo>
                  <a:lnTo>
                    <a:pt x="480" y="91"/>
                  </a:lnTo>
                  <a:lnTo>
                    <a:pt x="467" y="86"/>
                  </a:lnTo>
                  <a:lnTo>
                    <a:pt x="454" y="83"/>
                  </a:lnTo>
                  <a:lnTo>
                    <a:pt x="454" y="83"/>
                  </a:lnTo>
                  <a:close/>
                  <a:moveTo>
                    <a:pt x="99" y="296"/>
                  </a:moveTo>
                  <a:lnTo>
                    <a:pt x="70" y="301"/>
                  </a:lnTo>
                  <a:lnTo>
                    <a:pt x="70" y="301"/>
                  </a:lnTo>
                  <a:lnTo>
                    <a:pt x="65" y="301"/>
                  </a:lnTo>
                  <a:lnTo>
                    <a:pt x="60" y="299"/>
                  </a:lnTo>
                  <a:lnTo>
                    <a:pt x="60" y="299"/>
                  </a:lnTo>
                  <a:lnTo>
                    <a:pt x="57" y="296"/>
                  </a:lnTo>
                  <a:lnTo>
                    <a:pt x="54" y="291"/>
                  </a:lnTo>
                  <a:lnTo>
                    <a:pt x="52" y="281"/>
                  </a:lnTo>
                  <a:lnTo>
                    <a:pt x="99" y="273"/>
                  </a:lnTo>
                  <a:lnTo>
                    <a:pt x="99" y="296"/>
                  </a:lnTo>
                  <a:close/>
                  <a:moveTo>
                    <a:pt x="99" y="117"/>
                  </a:moveTo>
                  <a:lnTo>
                    <a:pt x="99" y="234"/>
                  </a:lnTo>
                  <a:lnTo>
                    <a:pt x="47" y="242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1" y="83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6" y="76"/>
                  </a:lnTo>
                  <a:lnTo>
                    <a:pt x="31" y="73"/>
                  </a:lnTo>
                  <a:lnTo>
                    <a:pt x="350" y="21"/>
                  </a:lnTo>
                  <a:lnTo>
                    <a:pt x="350" y="21"/>
                  </a:lnTo>
                  <a:lnTo>
                    <a:pt x="356" y="21"/>
                  </a:lnTo>
                  <a:lnTo>
                    <a:pt x="361" y="24"/>
                  </a:lnTo>
                  <a:lnTo>
                    <a:pt x="361" y="24"/>
                  </a:lnTo>
                  <a:lnTo>
                    <a:pt x="363" y="26"/>
                  </a:lnTo>
                  <a:lnTo>
                    <a:pt x="366" y="31"/>
                  </a:lnTo>
                  <a:lnTo>
                    <a:pt x="374" y="83"/>
                  </a:lnTo>
                  <a:lnTo>
                    <a:pt x="132" y="83"/>
                  </a:lnTo>
                  <a:lnTo>
                    <a:pt x="132" y="83"/>
                  </a:lnTo>
                  <a:lnTo>
                    <a:pt x="119" y="86"/>
                  </a:lnTo>
                  <a:lnTo>
                    <a:pt x="109" y="91"/>
                  </a:lnTo>
                  <a:lnTo>
                    <a:pt x="101" y="104"/>
                  </a:lnTo>
                  <a:lnTo>
                    <a:pt x="99" y="117"/>
                  </a:lnTo>
                  <a:lnTo>
                    <a:pt x="99" y="117"/>
                  </a:lnTo>
                  <a:close/>
                  <a:moveTo>
                    <a:pt x="467" y="322"/>
                  </a:moveTo>
                  <a:lnTo>
                    <a:pt x="467" y="322"/>
                  </a:lnTo>
                  <a:lnTo>
                    <a:pt x="467" y="327"/>
                  </a:lnTo>
                  <a:lnTo>
                    <a:pt x="465" y="333"/>
                  </a:lnTo>
                  <a:lnTo>
                    <a:pt x="460" y="335"/>
                  </a:lnTo>
                  <a:lnTo>
                    <a:pt x="454" y="335"/>
                  </a:lnTo>
                  <a:lnTo>
                    <a:pt x="132" y="335"/>
                  </a:lnTo>
                  <a:lnTo>
                    <a:pt x="132" y="335"/>
                  </a:lnTo>
                  <a:lnTo>
                    <a:pt x="127" y="335"/>
                  </a:lnTo>
                  <a:lnTo>
                    <a:pt x="125" y="333"/>
                  </a:lnTo>
                  <a:lnTo>
                    <a:pt x="119" y="327"/>
                  </a:lnTo>
                  <a:lnTo>
                    <a:pt x="119" y="322"/>
                  </a:lnTo>
                  <a:lnTo>
                    <a:pt x="119" y="117"/>
                  </a:lnTo>
                  <a:lnTo>
                    <a:pt x="119" y="117"/>
                  </a:lnTo>
                  <a:lnTo>
                    <a:pt x="119" y="112"/>
                  </a:lnTo>
                  <a:lnTo>
                    <a:pt x="125" y="107"/>
                  </a:lnTo>
                  <a:lnTo>
                    <a:pt x="127" y="104"/>
                  </a:lnTo>
                  <a:lnTo>
                    <a:pt x="132" y="104"/>
                  </a:lnTo>
                  <a:lnTo>
                    <a:pt x="454" y="104"/>
                  </a:lnTo>
                  <a:lnTo>
                    <a:pt x="454" y="104"/>
                  </a:lnTo>
                  <a:lnTo>
                    <a:pt x="460" y="104"/>
                  </a:lnTo>
                  <a:lnTo>
                    <a:pt x="465" y="107"/>
                  </a:lnTo>
                  <a:lnTo>
                    <a:pt x="467" y="112"/>
                  </a:lnTo>
                  <a:lnTo>
                    <a:pt x="467" y="117"/>
                  </a:lnTo>
                  <a:lnTo>
                    <a:pt x="467" y="322"/>
                  </a:lnTo>
                  <a:close/>
                  <a:moveTo>
                    <a:pt x="156" y="299"/>
                  </a:moveTo>
                  <a:lnTo>
                    <a:pt x="265" y="299"/>
                  </a:lnTo>
                  <a:lnTo>
                    <a:pt x="265" y="278"/>
                  </a:lnTo>
                  <a:lnTo>
                    <a:pt x="156" y="278"/>
                  </a:lnTo>
                  <a:lnTo>
                    <a:pt x="156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pl-PL" sz="1351">
                <a:solidFill>
                  <a:prstClr val="black"/>
                </a:solidFill>
              </a:endParaRPr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74" y="3482339"/>
            <a:ext cx="3834716" cy="932769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599" y="4927360"/>
            <a:ext cx="938865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wal 49"/>
          <p:cNvSpPr/>
          <p:nvPr/>
        </p:nvSpPr>
        <p:spPr>
          <a:xfrm>
            <a:off x="3359696" y="1700808"/>
            <a:ext cx="4807298" cy="4464496"/>
          </a:xfrm>
          <a:prstGeom prst="ellipse">
            <a:avLst/>
          </a:prstGeom>
          <a:solidFill>
            <a:schemeClr val="bg1"/>
          </a:solidFill>
          <a:ln w="254000"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upa 2"/>
          <p:cNvGrpSpPr>
            <a:grpSpLocks noChangeAspect="1"/>
          </p:cNvGrpSpPr>
          <p:nvPr/>
        </p:nvGrpSpPr>
        <p:grpSpPr>
          <a:xfrm>
            <a:off x="7531885" y="2085232"/>
            <a:ext cx="936000" cy="936000"/>
            <a:chOff x="1703512" y="1875756"/>
            <a:chExt cx="996569" cy="996569"/>
          </a:xfrm>
        </p:grpSpPr>
        <p:sp>
          <p:nvSpPr>
            <p:cNvPr id="59" name="Owal 58"/>
            <p:cNvSpPr/>
            <p:nvPr/>
          </p:nvSpPr>
          <p:spPr>
            <a:xfrm>
              <a:off x="1703512" y="1875756"/>
              <a:ext cx="996569" cy="996569"/>
            </a:xfrm>
            <a:prstGeom prst="ellipse">
              <a:avLst/>
            </a:prstGeom>
            <a:solidFill>
              <a:srgbClr val="0354AD"/>
            </a:solidFill>
            <a:ln w="254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Grupa 30"/>
            <p:cNvGrpSpPr>
              <a:grpSpLocks noChangeAspect="1"/>
            </p:cNvGrpSpPr>
            <p:nvPr/>
          </p:nvGrpSpPr>
          <p:grpSpPr>
            <a:xfrm>
              <a:off x="1940192" y="2177795"/>
              <a:ext cx="528334" cy="432000"/>
              <a:chOff x="3282372" y="5535204"/>
              <a:chExt cx="538873" cy="440617"/>
            </a:xfrm>
          </p:grpSpPr>
          <p:sp>
            <p:nvSpPr>
              <p:cNvPr id="32" name="Freeform 181"/>
              <p:cNvSpPr>
                <a:spLocks/>
              </p:cNvSpPr>
              <p:nvPr/>
            </p:nvSpPr>
            <p:spPr bwMode="auto">
              <a:xfrm>
                <a:off x="3432827" y="5690264"/>
                <a:ext cx="78298" cy="29170"/>
              </a:xfrm>
              <a:custGeom>
                <a:avLst/>
                <a:gdLst>
                  <a:gd name="T0" fmla="*/ 81 w 100"/>
                  <a:gd name="T1" fmla="*/ 39 h 39"/>
                  <a:gd name="T2" fmla="*/ 19 w 100"/>
                  <a:gd name="T3" fmla="*/ 39 h 39"/>
                  <a:gd name="T4" fmla="*/ 19 w 100"/>
                  <a:gd name="T5" fmla="*/ 39 h 39"/>
                  <a:gd name="T6" fmla="*/ 11 w 100"/>
                  <a:gd name="T7" fmla="*/ 37 h 39"/>
                  <a:gd name="T8" fmla="*/ 6 w 100"/>
                  <a:gd name="T9" fmla="*/ 33 h 39"/>
                  <a:gd name="T10" fmla="*/ 2 w 100"/>
                  <a:gd name="T11" fmla="*/ 27 h 39"/>
                  <a:gd name="T12" fmla="*/ 0 w 100"/>
                  <a:gd name="T13" fmla="*/ 19 h 39"/>
                  <a:gd name="T14" fmla="*/ 0 w 100"/>
                  <a:gd name="T15" fmla="*/ 19 h 39"/>
                  <a:gd name="T16" fmla="*/ 2 w 100"/>
                  <a:gd name="T17" fmla="*/ 12 h 39"/>
                  <a:gd name="T18" fmla="*/ 6 w 100"/>
                  <a:gd name="T19" fmla="*/ 6 h 39"/>
                  <a:gd name="T20" fmla="*/ 11 w 100"/>
                  <a:gd name="T21" fmla="*/ 2 h 39"/>
                  <a:gd name="T22" fmla="*/ 19 w 100"/>
                  <a:gd name="T23" fmla="*/ 0 h 39"/>
                  <a:gd name="T24" fmla="*/ 81 w 100"/>
                  <a:gd name="T25" fmla="*/ 0 h 39"/>
                  <a:gd name="T26" fmla="*/ 81 w 100"/>
                  <a:gd name="T27" fmla="*/ 0 h 39"/>
                  <a:gd name="T28" fmla="*/ 89 w 100"/>
                  <a:gd name="T29" fmla="*/ 2 h 39"/>
                  <a:gd name="T30" fmla="*/ 95 w 100"/>
                  <a:gd name="T31" fmla="*/ 6 h 39"/>
                  <a:gd name="T32" fmla="*/ 99 w 100"/>
                  <a:gd name="T33" fmla="*/ 12 h 39"/>
                  <a:gd name="T34" fmla="*/ 100 w 100"/>
                  <a:gd name="T35" fmla="*/ 19 h 39"/>
                  <a:gd name="T36" fmla="*/ 100 w 100"/>
                  <a:gd name="T37" fmla="*/ 19 h 39"/>
                  <a:gd name="T38" fmla="*/ 99 w 100"/>
                  <a:gd name="T39" fmla="*/ 27 h 39"/>
                  <a:gd name="T40" fmla="*/ 95 w 100"/>
                  <a:gd name="T41" fmla="*/ 33 h 39"/>
                  <a:gd name="T42" fmla="*/ 89 w 100"/>
                  <a:gd name="T43" fmla="*/ 37 h 39"/>
                  <a:gd name="T44" fmla="*/ 81 w 100"/>
                  <a:gd name="T45" fmla="*/ 39 h 39"/>
                  <a:gd name="T46" fmla="*/ 81 w 100"/>
                  <a:gd name="T4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" h="39">
                    <a:moveTo>
                      <a:pt x="81" y="39"/>
                    </a:moveTo>
                    <a:lnTo>
                      <a:pt x="19" y="39"/>
                    </a:lnTo>
                    <a:lnTo>
                      <a:pt x="19" y="39"/>
                    </a:lnTo>
                    <a:lnTo>
                      <a:pt x="11" y="37"/>
                    </a:lnTo>
                    <a:lnTo>
                      <a:pt x="6" y="33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9" y="2"/>
                    </a:lnTo>
                    <a:lnTo>
                      <a:pt x="95" y="6"/>
                    </a:lnTo>
                    <a:lnTo>
                      <a:pt x="99" y="12"/>
                    </a:lnTo>
                    <a:lnTo>
                      <a:pt x="100" y="19"/>
                    </a:lnTo>
                    <a:lnTo>
                      <a:pt x="100" y="19"/>
                    </a:lnTo>
                    <a:lnTo>
                      <a:pt x="99" y="27"/>
                    </a:lnTo>
                    <a:lnTo>
                      <a:pt x="95" y="33"/>
                    </a:lnTo>
                    <a:lnTo>
                      <a:pt x="89" y="37"/>
                    </a:lnTo>
                    <a:lnTo>
                      <a:pt x="81" y="39"/>
                    </a:lnTo>
                    <a:lnTo>
                      <a:pt x="81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82"/>
              <p:cNvSpPr>
                <a:spLocks/>
              </p:cNvSpPr>
              <p:nvPr/>
            </p:nvSpPr>
            <p:spPr bwMode="auto">
              <a:xfrm>
                <a:off x="3458925" y="5605825"/>
                <a:ext cx="67552" cy="67552"/>
              </a:xfrm>
              <a:custGeom>
                <a:avLst/>
                <a:gdLst>
                  <a:gd name="T0" fmla="*/ 69 w 89"/>
                  <a:gd name="T1" fmla="*/ 89 h 89"/>
                  <a:gd name="T2" fmla="*/ 69 w 89"/>
                  <a:gd name="T3" fmla="*/ 89 h 89"/>
                  <a:gd name="T4" fmla="*/ 62 w 89"/>
                  <a:gd name="T5" fmla="*/ 87 h 89"/>
                  <a:gd name="T6" fmla="*/ 56 w 89"/>
                  <a:gd name="T7" fmla="*/ 83 h 89"/>
                  <a:gd name="T8" fmla="*/ 6 w 89"/>
                  <a:gd name="T9" fmla="*/ 33 h 89"/>
                  <a:gd name="T10" fmla="*/ 6 w 89"/>
                  <a:gd name="T11" fmla="*/ 33 h 89"/>
                  <a:gd name="T12" fmla="*/ 2 w 89"/>
                  <a:gd name="T13" fmla="*/ 27 h 89"/>
                  <a:gd name="T14" fmla="*/ 0 w 89"/>
                  <a:gd name="T15" fmla="*/ 19 h 89"/>
                  <a:gd name="T16" fmla="*/ 2 w 89"/>
                  <a:gd name="T17" fmla="*/ 13 h 89"/>
                  <a:gd name="T18" fmla="*/ 6 w 89"/>
                  <a:gd name="T19" fmla="*/ 5 h 89"/>
                  <a:gd name="T20" fmla="*/ 6 w 89"/>
                  <a:gd name="T21" fmla="*/ 5 h 89"/>
                  <a:gd name="T22" fmla="*/ 13 w 89"/>
                  <a:gd name="T23" fmla="*/ 2 h 89"/>
                  <a:gd name="T24" fmla="*/ 19 w 89"/>
                  <a:gd name="T25" fmla="*/ 0 h 89"/>
                  <a:gd name="T26" fmla="*/ 27 w 89"/>
                  <a:gd name="T27" fmla="*/ 2 h 89"/>
                  <a:gd name="T28" fmla="*/ 33 w 89"/>
                  <a:gd name="T29" fmla="*/ 5 h 89"/>
                  <a:gd name="T30" fmla="*/ 83 w 89"/>
                  <a:gd name="T31" fmla="*/ 56 h 89"/>
                  <a:gd name="T32" fmla="*/ 83 w 89"/>
                  <a:gd name="T33" fmla="*/ 56 h 89"/>
                  <a:gd name="T34" fmla="*/ 87 w 89"/>
                  <a:gd name="T35" fmla="*/ 62 h 89"/>
                  <a:gd name="T36" fmla="*/ 89 w 89"/>
                  <a:gd name="T37" fmla="*/ 69 h 89"/>
                  <a:gd name="T38" fmla="*/ 87 w 89"/>
                  <a:gd name="T39" fmla="*/ 75 h 89"/>
                  <a:gd name="T40" fmla="*/ 83 w 89"/>
                  <a:gd name="T41" fmla="*/ 83 h 89"/>
                  <a:gd name="T42" fmla="*/ 83 w 89"/>
                  <a:gd name="T43" fmla="*/ 83 h 89"/>
                  <a:gd name="T44" fmla="*/ 75 w 89"/>
                  <a:gd name="T45" fmla="*/ 87 h 89"/>
                  <a:gd name="T46" fmla="*/ 69 w 89"/>
                  <a:gd name="T47" fmla="*/ 89 h 89"/>
                  <a:gd name="T48" fmla="*/ 69 w 89"/>
                  <a:gd name="T4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" h="89">
                    <a:moveTo>
                      <a:pt x="69" y="89"/>
                    </a:moveTo>
                    <a:lnTo>
                      <a:pt x="69" y="89"/>
                    </a:lnTo>
                    <a:lnTo>
                      <a:pt x="62" y="87"/>
                    </a:lnTo>
                    <a:lnTo>
                      <a:pt x="56" y="8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2" y="1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3" y="5"/>
                    </a:lnTo>
                    <a:lnTo>
                      <a:pt x="83" y="56"/>
                    </a:lnTo>
                    <a:lnTo>
                      <a:pt x="83" y="56"/>
                    </a:lnTo>
                    <a:lnTo>
                      <a:pt x="87" y="62"/>
                    </a:lnTo>
                    <a:lnTo>
                      <a:pt x="89" y="69"/>
                    </a:lnTo>
                    <a:lnTo>
                      <a:pt x="87" y="75"/>
                    </a:lnTo>
                    <a:lnTo>
                      <a:pt x="83" y="83"/>
                    </a:lnTo>
                    <a:lnTo>
                      <a:pt x="83" y="83"/>
                    </a:lnTo>
                    <a:lnTo>
                      <a:pt x="75" y="87"/>
                    </a:lnTo>
                    <a:lnTo>
                      <a:pt x="69" y="89"/>
                    </a:lnTo>
                    <a:lnTo>
                      <a:pt x="69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83"/>
              <p:cNvSpPr>
                <a:spLocks/>
              </p:cNvSpPr>
              <p:nvPr/>
            </p:nvSpPr>
            <p:spPr bwMode="auto">
              <a:xfrm>
                <a:off x="3549506" y="5585868"/>
                <a:ext cx="29170" cy="78298"/>
              </a:xfrm>
              <a:custGeom>
                <a:avLst/>
                <a:gdLst>
                  <a:gd name="T0" fmla="*/ 19 w 39"/>
                  <a:gd name="T1" fmla="*/ 101 h 101"/>
                  <a:gd name="T2" fmla="*/ 19 w 39"/>
                  <a:gd name="T3" fmla="*/ 101 h 101"/>
                  <a:gd name="T4" fmla="*/ 11 w 39"/>
                  <a:gd name="T5" fmla="*/ 99 h 101"/>
                  <a:gd name="T6" fmla="*/ 6 w 39"/>
                  <a:gd name="T7" fmla="*/ 95 h 101"/>
                  <a:gd name="T8" fmla="*/ 2 w 39"/>
                  <a:gd name="T9" fmla="*/ 89 h 101"/>
                  <a:gd name="T10" fmla="*/ 0 w 39"/>
                  <a:gd name="T11" fmla="*/ 82 h 101"/>
                  <a:gd name="T12" fmla="*/ 0 w 39"/>
                  <a:gd name="T13" fmla="*/ 20 h 101"/>
                  <a:gd name="T14" fmla="*/ 0 w 39"/>
                  <a:gd name="T15" fmla="*/ 20 h 101"/>
                  <a:gd name="T16" fmla="*/ 2 w 39"/>
                  <a:gd name="T17" fmla="*/ 12 h 101"/>
                  <a:gd name="T18" fmla="*/ 6 w 39"/>
                  <a:gd name="T19" fmla="*/ 6 h 101"/>
                  <a:gd name="T20" fmla="*/ 11 w 39"/>
                  <a:gd name="T21" fmla="*/ 2 h 101"/>
                  <a:gd name="T22" fmla="*/ 19 w 39"/>
                  <a:gd name="T23" fmla="*/ 0 h 101"/>
                  <a:gd name="T24" fmla="*/ 19 w 39"/>
                  <a:gd name="T25" fmla="*/ 0 h 101"/>
                  <a:gd name="T26" fmla="*/ 27 w 39"/>
                  <a:gd name="T27" fmla="*/ 2 h 101"/>
                  <a:gd name="T28" fmla="*/ 33 w 39"/>
                  <a:gd name="T29" fmla="*/ 6 h 101"/>
                  <a:gd name="T30" fmla="*/ 37 w 39"/>
                  <a:gd name="T31" fmla="*/ 12 h 101"/>
                  <a:gd name="T32" fmla="*/ 39 w 39"/>
                  <a:gd name="T33" fmla="*/ 20 h 101"/>
                  <a:gd name="T34" fmla="*/ 39 w 39"/>
                  <a:gd name="T35" fmla="*/ 82 h 101"/>
                  <a:gd name="T36" fmla="*/ 39 w 39"/>
                  <a:gd name="T37" fmla="*/ 82 h 101"/>
                  <a:gd name="T38" fmla="*/ 37 w 39"/>
                  <a:gd name="T39" fmla="*/ 89 h 101"/>
                  <a:gd name="T40" fmla="*/ 33 w 39"/>
                  <a:gd name="T41" fmla="*/ 95 h 101"/>
                  <a:gd name="T42" fmla="*/ 27 w 39"/>
                  <a:gd name="T43" fmla="*/ 99 h 101"/>
                  <a:gd name="T44" fmla="*/ 19 w 39"/>
                  <a:gd name="T45" fmla="*/ 101 h 101"/>
                  <a:gd name="T46" fmla="*/ 19 w 39"/>
                  <a:gd name="T47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101">
                    <a:moveTo>
                      <a:pt x="19" y="101"/>
                    </a:moveTo>
                    <a:lnTo>
                      <a:pt x="19" y="101"/>
                    </a:lnTo>
                    <a:lnTo>
                      <a:pt x="11" y="99"/>
                    </a:lnTo>
                    <a:lnTo>
                      <a:pt x="6" y="95"/>
                    </a:lnTo>
                    <a:lnTo>
                      <a:pt x="2" y="89"/>
                    </a:lnTo>
                    <a:lnTo>
                      <a:pt x="0" y="8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3" y="6"/>
                    </a:lnTo>
                    <a:lnTo>
                      <a:pt x="37" y="12"/>
                    </a:lnTo>
                    <a:lnTo>
                      <a:pt x="39" y="20"/>
                    </a:lnTo>
                    <a:lnTo>
                      <a:pt x="39" y="82"/>
                    </a:lnTo>
                    <a:lnTo>
                      <a:pt x="39" y="82"/>
                    </a:lnTo>
                    <a:lnTo>
                      <a:pt x="37" y="89"/>
                    </a:lnTo>
                    <a:lnTo>
                      <a:pt x="33" y="95"/>
                    </a:lnTo>
                    <a:lnTo>
                      <a:pt x="27" y="99"/>
                    </a:lnTo>
                    <a:lnTo>
                      <a:pt x="19" y="101"/>
                    </a:ln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84"/>
              <p:cNvSpPr>
                <a:spLocks/>
              </p:cNvSpPr>
              <p:nvPr/>
            </p:nvSpPr>
            <p:spPr bwMode="auto">
              <a:xfrm>
                <a:off x="3282372" y="5535204"/>
                <a:ext cx="480534" cy="279416"/>
              </a:xfrm>
              <a:custGeom>
                <a:avLst/>
                <a:gdLst>
                  <a:gd name="T0" fmla="*/ 97 w 628"/>
                  <a:gd name="T1" fmla="*/ 364 h 364"/>
                  <a:gd name="T2" fmla="*/ 78 w 628"/>
                  <a:gd name="T3" fmla="*/ 362 h 364"/>
                  <a:gd name="T4" fmla="*/ 43 w 628"/>
                  <a:gd name="T5" fmla="*/ 346 h 364"/>
                  <a:gd name="T6" fmla="*/ 18 w 628"/>
                  <a:gd name="T7" fmla="*/ 321 h 364"/>
                  <a:gd name="T8" fmla="*/ 2 w 628"/>
                  <a:gd name="T9" fmla="*/ 286 h 364"/>
                  <a:gd name="T10" fmla="*/ 0 w 628"/>
                  <a:gd name="T11" fmla="*/ 96 h 364"/>
                  <a:gd name="T12" fmla="*/ 2 w 628"/>
                  <a:gd name="T13" fmla="*/ 77 h 364"/>
                  <a:gd name="T14" fmla="*/ 18 w 628"/>
                  <a:gd name="T15" fmla="*/ 42 h 364"/>
                  <a:gd name="T16" fmla="*/ 43 w 628"/>
                  <a:gd name="T17" fmla="*/ 17 h 364"/>
                  <a:gd name="T18" fmla="*/ 78 w 628"/>
                  <a:gd name="T19" fmla="*/ 2 h 364"/>
                  <a:gd name="T20" fmla="*/ 531 w 628"/>
                  <a:gd name="T21" fmla="*/ 0 h 364"/>
                  <a:gd name="T22" fmla="*/ 550 w 628"/>
                  <a:gd name="T23" fmla="*/ 2 h 364"/>
                  <a:gd name="T24" fmla="*/ 585 w 628"/>
                  <a:gd name="T25" fmla="*/ 17 h 364"/>
                  <a:gd name="T26" fmla="*/ 610 w 628"/>
                  <a:gd name="T27" fmla="*/ 42 h 364"/>
                  <a:gd name="T28" fmla="*/ 626 w 628"/>
                  <a:gd name="T29" fmla="*/ 77 h 364"/>
                  <a:gd name="T30" fmla="*/ 628 w 628"/>
                  <a:gd name="T31" fmla="*/ 193 h 364"/>
                  <a:gd name="T32" fmla="*/ 626 w 628"/>
                  <a:gd name="T33" fmla="*/ 201 h 364"/>
                  <a:gd name="T34" fmla="*/ 616 w 628"/>
                  <a:gd name="T35" fmla="*/ 211 h 364"/>
                  <a:gd name="T36" fmla="*/ 608 w 628"/>
                  <a:gd name="T37" fmla="*/ 213 h 364"/>
                  <a:gd name="T38" fmla="*/ 595 w 628"/>
                  <a:gd name="T39" fmla="*/ 207 h 364"/>
                  <a:gd name="T40" fmla="*/ 589 w 628"/>
                  <a:gd name="T41" fmla="*/ 193 h 364"/>
                  <a:gd name="T42" fmla="*/ 589 w 628"/>
                  <a:gd name="T43" fmla="*/ 96 h 364"/>
                  <a:gd name="T44" fmla="*/ 585 w 628"/>
                  <a:gd name="T45" fmla="*/ 73 h 364"/>
                  <a:gd name="T46" fmla="*/ 571 w 628"/>
                  <a:gd name="T47" fmla="*/ 56 h 364"/>
                  <a:gd name="T48" fmla="*/ 554 w 628"/>
                  <a:gd name="T49" fmla="*/ 42 h 364"/>
                  <a:gd name="T50" fmla="*/ 531 w 628"/>
                  <a:gd name="T51" fmla="*/ 38 h 364"/>
                  <a:gd name="T52" fmla="*/ 97 w 628"/>
                  <a:gd name="T53" fmla="*/ 38 h 364"/>
                  <a:gd name="T54" fmla="*/ 74 w 628"/>
                  <a:gd name="T55" fmla="*/ 42 h 364"/>
                  <a:gd name="T56" fmla="*/ 57 w 628"/>
                  <a:gd name="T57" fmla="*/ 56 h 364"/>
                  <a:gd name="T58" fmla="*/ 43 w 628"/>
                  <a:gd name="T59" fmla="*/ 73 h 364"/>
                  <a:gd name="T60" fmla="*/ 39 w 628"/>
                  <a:gd name="T61" fmla="*/ 96 h 364"/>
                  <a:gd name="T62" fmla="*/ 39 w 628"/>
                  <a:gd name="T63" fmla="*/ 267 h 364"/>
                  <a:gd name="T64" fmla="*/ 43 w 628"/>
                  <a:gd name="T65" fmla="*/ 290 h 364"/>
                  <a:gd name="T66" fmla="*/ 57 w 628"/>
                  <a:gd name="T67" fmla="*/ 307 h 364"/>
                  <a:gd name="T68" fmla="*/ 74 w 628"/>
                  <a:gd name="T69" fmla="*/ 321 h 364"/>
                  <a:gd name="T70" fmla="*/ 97 w 628"/>
                  <a:gd name="T71" fmla="*/ 325 h 364"/>
                  <a:gd name="T72" fmla="*/ 302 w 628"/>
                  <a:gd name="T73" fmla="*/ 325 h 364"/>
                  <a:gd name="T74" fmla="*/ 316 w 628"/>
                  <a:gd name="T75" fmla="*/ 331 h 364"/>
                  <a:gd name="T76" fmla="*/ 322 w 628"/>
                  <a:gd name="T77" fmla="*/ 344 h 364"/>
                  <a:gd name="T78" fmla="*/ 320 w 628"/>
                  <a:gd name="T79" fmla="*/ 352 h 364"/>
                  <a:gd name="T80" fmla="*/ 310 w 628"/>
                  <a:gd name="T81" fmla="*/ 362 h 364"/>
                  <a:gd name="T82" fmla="*/ 302 w 628"/>
                  <a:gd name="T83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8" h="364">
                    <a:moveTo>
                      <a:pt x="302" y="364"/>
                    </a:moveTo>
                    <a:lnTo>
                      <a:pt x="97" y="364"/>
                    </a:lnTo>
                    <a:lnTo>
                      <a:pt x="97" y="364"/>
                    </a:lnTo>
                    <a:lnTo>
                      <a:pt x="78" y="362"/>
                    </a:lnTo>
                    <a:lnTo>
                      <a:pt x="60" y="356"/>
                    </a:lnTo>
                    <a:lnTo>
                      <a:pt x="43" y="346"/>
                    </a:lnTo>
                    <a:lnTo>
                      <a:pt x="29" y="334"/>
                    </a:lnTo>
                    <a:lnTo>
                      <a:pt x="18" y="321"/>
                    </a:lnTo>
                    <a:lnTo>
                      <a:pt x="8" y="304"/>
                    </a:lnTo>
                    <a:lnTo>
                      <a:pt x="2" y="286"/>
                    </a:lnTo>
                    <a:lnTo>
                      <a:pt x="0" y="267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77"/>
                    </a:lnTo>
                    <a:lnTo>
                      <a:pt x="8" y="60"/>
                    </a:lnTo>
                    <a:lnTo>
                      <a:pt x="18" y="42"/>
                    </a:lnTo>
                    <a:lnTo>
                      <a:pt x="29" y="29"/>
                    </a:lnTo>
                    <a:lnTo>
                      <a:pt x="43" y="17"/>
                    </a:lnTo>
                    <a:lnTo>
                      <a:pt x="60" y="7"/>
                    </a:lnTo>
                    <a:lnTo>
                      <a:pt x="78" y="2"/>
                    </a:lnTo>
                    <a:lnTo>
                      <a:pt x="97" y="0"/>
                    </a:lnTo>
                    <a:lnTo>
                      <a:pt x="531" y="0"/>
                    </a:lnTo>
                    <a:lnTo>
                      <a:pt x="531" y="0"/>
                    </a:lnTo>
                    <a:lnTo>
                      <a:pt x="550" y="2"/>
                    </a:lnTo>
                    <a:lnTo>
                      <a:pt x="568" y="7"/>
                    </a:lnTo>
                    <a:lnTo>
                      <a:pt x="585" y="17"/>
                    </a:lnTo>
                    <a:lnTo>
                      <a:pt x="598" y="29"/>
                    </a:lnTo>
                    <a:lnTo>
                      <a:pt x="610" y="42"/>
                    </a:lnTo>
                    <a:lnTo>
                      <a:pt x="620" y="60"/>
                    </a:lnTo>
                    <a:lnTo>
                      <a:pt x="626" y="77"/>
                    </a:lnTo>
                    <a:lnTo>
                      <a:pt x="628" y="96"/>
                    </a:lnTo>
                    <a:lnTo>
                      <a:pt x="628" y="193"/>
                    </a:lnTo>
                    <a:lnTo>
                      <a:pt x="628" y="193"/>
                    </a:lnTo>
                    <a:lnTo>
                      <a:pt x="626" y="201"/>
                    </a:lnTo>
                    <a:lnTo>
                      <a:pt x="622" y="207"/>
                    </a:lnTo>
                    <a:lnTo>
                      <a:pt x="616" y="211"/>
                    </a:lnTo>
                    <a:lnTo>
                      <a:pt x="608" y="213"/>
                    </a:lnTo>
                    <a:lnTo>
                      <a:pt x="608" y="213"/>
                    </a:lnTo>
                    <a:lnTo>
                      <a:pt x="600" y="211"/>
                    </a:lnTo>
                    <a:lnTo>
                      <a:pt x="595" y="207"/>
                    </a:lnTo>
                    <a:lnTo>
                      <a:pt x="591" y="201"/>
                    </a:lnTo>
                    <a:lnTo>
                      <a:pt x="589" y="193"/>
                    </a:lnTo>
                    <a:lnTo>
                      <a:pt x="589" y="96"/>
                    </a:lnTo>
                    <a:lnTo>
                      <a:pt x="589" y="96"/>
                    </a:lnTo>
                    <a:lnTo>
                      <a:pt x="587" y="85"/>
                    </a:lnTo>
                    <a:lnTo>
                      <a:pt x="585" y="73"/>
                    </a:lnTo>
                    <a:lnTo>
                      <a:pt x="579" y="64"/>
                    </a:lnTo>
                    <a:lnTo>
                      <a:pt x="571" y="56"/>
                    </a:lnTo>
                    <a:lnTo>
                      <a:pt x="564" y="48"/>
                    </a:lnTo>
                    <a:lnTo>
                      <a:pt x="554" y="42"/>
                    </a:lnTo>
                    <a:lnTo>
                      <a:pt x="542" y="40"/>
                    </a:lnTo>
                    <a:lnTo>
                      <a:pt x="531" y="38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86" y="40"/>
                    </a:lnTo>
                    <a:lnTo>
                      <a:pt x="74" y="42"/>
                    </a:lnTo>
                    <a:lnTo>
                      <a:pt x="64" y="48"/>
                    </a:lnTo>
                    <a:lnTo>
                      <a:pt x="57" y="56"/>
                    </a:lnTo>
                    <a:lnTo>
                      <a:pt x="49" y="64"/>
                    </a:lnTo>
                    <a:lnTo>
                      <a:pt x="43" y="73"/>
                    </a:lnTo>
                    <a:lnTo>
                      <a:pt x="41" y="85"/>
                    </a:lnTo>
                    <a:lnTo>
                      <a:pt x="39" y="96"/>
                    </a:lnTo>
                    <a:lnTo>
                      <a:pt x="39" y="267"/>
                    </a:lnTo>
                    <a:lnTo>
                      <a:pt x="39" y="267"/>
                    </a:lnTo>
                    <a:lnTo>
                      <a:pt x="41" y="278"/>
                    </a:lnTo>
                    <a:lnTo>
                      <a:pt x="43" y="290"/>
                    </a:lnTo>
                    <a:lnTo>
                      <a:pt x="49" y="300"/>
                    </a:lnTo>
                    <a:lnTo>
                      <a:pt x="57" y="307"/>
                    </a:lnTo>
                    <a:lnTo>
                      <a:pt x="64" y="315"/>
                    </a:lnTo>
                    <a:lnTo>
                      <a:pt x="74" y="321"/>
                    </a:lnTo>
                    <a:lnTo>
                      <a:pt x="86" y="323"/>
                    </a:lnTo>
                    <a:lnTo>
                      <a:pt x="97" y="325"/>
                    </a:lnTo>
                    <a:lnTo>
                      <a:pt x="302" y="325"/>
                    </a:lnTo>
                    <a:lnTo>
                      <a:pt x="302" y="325"/>
                    </a:lnTo>
                    <a:lnTo>
                      <a:pt x="310" y="327"/>
                    </a:lnTo>
                    <a:lnTo>
                      <a:pt x="316" y="331"/>
                    </a:lnTo>
                    <a:lnTo>
                      <a:pt x="320" y="336"/>
                    </a:lnTo>
                    <a:lnTo>
                      <a:pt x="322" y="344"/>
                    </a:lnTo>
                    <a:lnTo>
                      <a:pt x="322" y="344"/>
                    </a:lnTo>
                    <a:lnTo>
                      <a:pt x="320" y="352"/>
                    </a:lnTo>
                    <a:lnTo>
                      <a:pt x="316" y="358"/>
                    </a:lnTo>
                    <a:lnTo>
                      <a:pt x="310" y="362"/>
                    </a:lnTo>
                    <a:lnTo>
                      <a:pt x="302" y="364"/>
                    </a:lnTo>
                    <a:lnTo>
                      <a:pt x="302" y="3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85"/>
              <p:cNvSpPr>
                <a:spLocks/>
              </p:cNvSpPr>
              <p:nvPr/>
            </p:nvSpPr>
            <p:spPr bwMode="auto">
              <a:xfrm>
                <a:off x="3282372" y="5716363"/>
                <a:ext cx="251782" cy="158132"/>
              </a:xfrm>
              <a:custGeom>
                <a:avLst/>
                <a:gdLst>
                  <a:gd name="T0" fmla="*/ 310 w 329"/>
                  <a:gd name="T1" fmla="*/ 205 h 205"/>
                  <a:gd name="T2" fmla="*/ 97 w 329"/>
                  <a:gd name="T3" fmla="*/ 205 h 205"/>
                  <a:gd name="T4" fmla="*/ 97 w 329"/>
                  <a:gd name="T5" fmla="*/ 205 h 205"/>
                  <a:gd name="T6" fmla="*/ 78 w 329"/>
                  <a:gd name="T7" fmla="*/ 203 h 205"/>
                  <a:gd name="T8" fmla="*/ 60 w 329"/>
                  <a:gd name="T9" fmla="*/ 197 h 205"/>
                  <a:gd name="T10" fmla="*/ 43 w 329"/>
                  <a:gd name="T11" fmla="*/ 188 h 205"/>
                  <a:gd name="T12" fmla="*/ 29 w 329"/>
                  <a:gd name="T13" fmla="*/ 176 h 205"/>
                  <a:gd name="T14" fmla="*/ 18 w 329"/>
                  <a:gd name="T15" fmla="*/ 162 h 205"/>
                  <a:gd name="T16" fmla="*/ 8 w 329"/>
                  <a:gd name="T17" fmla="*/ 145 h 205"/>
                  <a:gd name="T18" fmla="*/ 2 w 329"/>
                  <a:gd name="T19" fmla="*/ 128 h 205"/>
                  <a:gd name="T20" fmla="*/ 0 w 329"/>
                  <a:gd name="T21" fmla="*/ 108 h 205"/>
                  <a:gd name="T22" fmla="*/ 0 w 329"/>
                  <a:gd name="T23" fmla="*/ 19 h 205"/>
                  <a:gd name="T24" fmla="*/ 0 w 329"/>
                  <a:gd name="T25" fmla="*/ 19 h 205"/>
                  <a:gd name="T26" fmla="*/ 2 w 329"/>
                  <a:gd name="T27" fmla="*/ 11 h 205"/>
                  <a:gd name="T28" fmla="*/ 6 w 329"/>
                  <a:gd name="T29" fmla="*/ 6 h 205"/>
                  <a:gd name="T30" fmla="*/ 12 w 329"/>
                  <a:gd name="T31" fmla="*/ 2 h 205"/>
                  <a:gd name="T32" fmla="*/ 20 w 329"/>
                  <a:gd name="T33" fmla="*/ 0 h 205"/>
                  <a:gd name="T34" fmla="*/ 20 w 329"/>
                  <a:gd name="T35" fmla="*/ 0 h 205"/>
                  <a:gd name="T36" fmla="*/ 28 w 329"/>
                  <a:gd name="T37" fmla="*/ 2 h 205"/>
                  <a:gd name="T38" fmla="*/ 33 w 329"/>
                  <a:gd name="T39" fmla="*/ 6 h 205"/>
                  <a:gd name="T40" fmla="*/ 37 w 329"/>
                  <a:gd name="T41" fmla="*/ 11 h 205"/>
                  <a:gd name="T42" fmla="*/ 39 w 329"/>
                  <a:gd name="T43" fmla="*/ 19 h 205"/>
                  <a:gd name="T44" fmla="*/ 39 w 329"/>
                  <a:gd name="T45" fmla="*/ 108 h 205"/>
                  <a:gd name="T46" fmla="*/ 39 w 329"/>
                  <a:gd name="T47" fmla="*/ 108 h 205"/>
                  <a:gd name="T48" fmla="*/ 41 w 329"/>
                  <a:gd name="T49" fmla="*/ 120 h 205"/>
                  <a:gd name="T50" fmla="*/ 43 w 329"/>
                  <a:gd name="T51" fmla="*/ 131 h 205"/>
                  <a:gd name="T52" fmla="*/ 49 w 329"/>
                  <a:gd name="T53" fmla="*/ 141 h 205"/>
                  <a:gd name="T54" fmla="*/ 57 w 329"/>
                  <a:gd name="T55" fmla="*/ 149 h 205"/>
                  <a:gd name="T56" fmla="*/ 64 w 329"/>
                  <a:gd name="T57" fmla="*/ 157 h 205"/>
                  <a:gd name="T58" fmla="*/ 74 w 329"/>
                  <a:gd name="T59" fmla="*/ 162 h 205"/>
                  <a:gd name="T60" fmla="*/ 86 w 329"/>
                  <a:gd name="T61" fmla="*/ 164 h 205"/>
                  <a:gd name="T62" fmla="*/ 97 w 329"/>
                  <a:gd name="T63" fmla="*/ 166 h 205"/>
                  <a:gd name="T64" fmla="*/ 310 w 329"/>
                  <a:gd name="T65" fmla="*/ 166 h 205"/>
                  <a:gd name="T66" fmla="*/ 310 w 329"/>
                  <a:gd name="T67" fmla="*/ 166 h 205"/>
                  <a:gd name="T68" fmla="*/ 318 w 329"/>
                  <a:gd name="T69" fmla="*/ 168 h 205"/>
                  <a:gd name="T70" fmla="*/ 324 w 329"/>
                  <a:gd name="T71" fmla="*/ 172 h 205"/>
                  <a:gd name="T72" fmla="*/ 328 w 329"/>
                  <a:gd name="T73" fmla="*/ 178 h 205"/>
                  <a:gd name="T74" fmla="*/ 329 w 329"/>
                  <a:gd name="T75" fmla="*/ 186 h 205"/>
                  <a:gd name="T76" fmla="*/ 329 w 329"/>
                  <a:gd name="T77" fmla="*/ 186 h 205"/>
                  <a:gd name="T78" fmla="*/ 328 w 329"/>
                  <a:gd name="T79" fmla="*/ 193 h 205"/>
                  <a:gd name="T80" fmla="*/ 324 w 329"/>
                  <a:gd name="T81" fmla="*/ 199 h 205"/>
                  <a:gd name="T82" fmla="*/ 318 w 329"/>
                  <a:gd name="T83" fmla="*/ 203 h 205"/>
                  <a:gd name="T84" fmla="*/ 310 w 329"/>
                  <a:gd name="T85" fmla="*/ 205 h 205"/>
                  <a:gd name="T86" fmla="*/ 310 w 329"/>
                  <a:gd name="T8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9" h="205">
                    <a:moveTo>
                      <a:pt x="310" y="205"/>
                    </a:moveTo>
                    <a:lnTo>
                      <a:pt x="97" y="205"/>
                    </a:lnTo>
                    <a:lnTo>
                      <a:pt x="97" y="205"/>
                    </a:lnTo>
                    <a:lnTo>
                      <a:pt x="78" y="203"/>
                    </a:lnTo>
                    <a:lnTo>
                      <a:pt x="60" y="197"/>
                    </a:lnTo>
                    <a:lnTo>
                      <a:pt x="43" y="188"/>
                    </a:lnTo>
                    <a:lnTo>
                      <a:pt x="29" y="176"/>
                    </a:lnTo>
                    <a:lnTo>
                      <a:pt x="18" y="162"/>
                    </a:lnTo>
                    <a:lnTo>
                      <a:pt x="8" y="145"/>
                    </a:lnTo>
                    <a:lnTo>
                      <a:pt x="2" y="128"/>
                    </a:lnTo>
                    <a:lnTo>
                      <a:pt x="0" y="10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3" y="6"/>
                    </a:lnTo>
                    <a:lnTo>
                      <a:pt x="37" y="11"/>
                    </a:lnTo>
                    <a:lnTo>
                      <a:pt x="39" y="19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1" y="120"/>
                    </a:lnTo>
                    <a:lnTo>
                      <a:pt x="43" y="131"/>
                    </a:lnTo>
                    <a:lnTo>
                      <a:pt x="49" y="141"/>
                    </a:lnTo>
                    <a:lnTo>
                      <a:pt x="57" y="149"/>
                    </a:lnTo>
                    <a:lnTo>
                      <a:pt x="64" y="157"/>
                    </a:lnTo>
                    <a:lnTo>
                      <a:pt x="74" y="162"/>
                    </a:lnTo>
                    <a:lnTo>
                      <a:pt x="86" y="164"/>
                    </a:lnTo>
                    <a:lnTo>
                      <a:pt x="97" y="166"/>
                    </a:lnTo>
                    <a:lnTo>
                      <a:pt x="310" y="166"/>
                    </a:lnTo>
                    <a:lnTo>
                      <a:pt x="310" y="166"/>
                    </a:lnTo>
                    <a:lnTo>
                      <a:pt x="318" y="168"/>
                    </a:lnTo>
                    <a:lnTo>
                      <a:pt x="324" y="172"/>
                    </a:lnTo>
                    <a:lnTo>
                      <a:pt x="328" y="178"/>
                    </a:lnTo>
                    <a:lnTo>
                      <a:pt x="329" y="186"/>
                    </a:lnTo>
                    <a:lnTo>
                      <a:pt x="329" y="186"/>
                    </a:lnTo>
                    <a:lnTo>
                      <a:pt x="328" y="193"/>
                    </a:lnTo>
                    <a:lnTo>
                      <a:pt x="324" y="199"/>
                    </a:lnTo>
                    <a:lnTo>
                      <a:pt x="318" y="203"/>
                    </a:lnTo>
                    <a:lnTo>
                      <a:pt x="310" y="205"/>
                    </a:lnTo>
                    <a:lnTo>
                      <a:pt x="310" y="2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86"/>
              <p:cNvSpPr>
                <a:spLocks/>
              </p:cNvSpPr>
              <p:nvPr/>
            </p:nvSpPr>
            <p:spPr bwMode="auto">
              <a:xfrm>
                <a:off x="3621662" y="5840719"/>
                <a:ext cx="135102" cy="135102"/>
              </a:xfrm>
              <a:custGeom>
                <a:avLst/>
                <a:gdLst>
                  <a:gd name="T0" fmla="*/ 156 w 176"/>
                  <a:gd name="T1" fmla="*/ 177 h 177"/>
                  <a:gd name="T2" fmla="*/ 156 w 176"/>
                  <a:gd name="T3" fmla="*/ 177 h 177"/>
                  <a:gd name="T4" fmla="*/ 149 w 176"/>
                  <a:gd name="T5" fmla="*/ 175 h 177"/>
                  <a:gd name="T6" fmla="*/ 143 w 176"/>
                  <a:gd name="T7" fmla="*/ 171 h 177"/>
                  <a:gd name="T8" fmla="*/ 5 w 176"/>
                  <a:gd name="T9" fmla="*/ 33 h 177"/>
                  <a:gd name="T10" fmla="*/ 5 w 176"/>
                  <a:gd name="T11" fmla="*/ 33 h 177"/>
                  <a:gd name="T12" fmla="*/ 2 w 176"/>
                  <a:gd name="T13" fmla="*/ 28 h 177"/>
                  <a:gd name="T14" fmla="*/ 0 w 176"/>
                  <a:gd name="T15" fmla="*/ 20 h 177"/>
                  <a:gd name="T16" fmla="*/ 2 w 176"/>
                  <a:gd name="T17" fmla="*/ 14 h 177"/>
                  <a:gd name="T18" fmla="*/ 5 w 176"/>
                  <a:gd name="T19" fmla="*/ 6 h 177"/>
                  <a:gd name="T20" fmla="*/ 5 w 176"/>
                  <a:gd name="T21" fmla="*/ 6 h 177"/>
                  <a:gd name="T22" fmla="*/ 13 w 176"/>
                  <a:gd name="T23" fmla="*/ 2 h 177"/>
                  <a:gd name="T24" fmla="*/ 19 w 176"/>
                  <a:gd name="T25" fmla="*/ 0 h 177"/>
                  <a:gd name="T26" fmla="*/ 27 w 176"/>
                  <a:gd name="T27" fmla="*/ 2 h 177"/>
                  <a:gd name="T28" fmla="*/ 33 w 176"/>
                  <a:gd name="T29" fmla="*/ 6 h 177"/>
                  <a:gd name="T30" fmla="*/ 170 w 176"/>
                  <a:gd name="T31" fmla="*/ 144 h 177"/>
                  <a:gd name="T32" fmla="*/ 170 w 176"/>
                  <a:gd name="T33" fmla="*/ 144 h 177"/>
                  <a:gd name="T34" fmla="*/ 174 w 176"/>
                  <a:gd name="T35" fmla="*/ 149 h 177"/>
                  <a:gd name="T36" fmla="*/ 176 w 176"/>
                  <a:gd name="T37" fmla="*/ 157 h 177"/>
                  <a:gd name="T38" fmla="*/ 174 w 176"/>
                  <a:gd name="T39" fmla="*/ 165 h 177"/>
                  <a:gd name="T40" fmla="*/ 170 w 176"/>
                  <a:gd name="T41" fmla="*/ 171 h 177"/>
                  <a:gd name="T42" fmla="*/ 170 w 176"/>
                  <a:gd name="T43" fmla="*/ 171 h 177"/>
                  <a:gd name="T44" fmla="*/ 164 w 176"/>
                  <a:gd name="T45" fmla="*/ 175 h 177"/>
                  <a:gd name="T46" fmla="*/ 156 w 176"/>
                  <a:gd name="T47" fmla="*/ 177 h 177"/>
                  <a:gd name="T48" fmla="*/ 156 w 176"/>
                  <a:gd name="T4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" h="177">
                    <a:moveTo>
                      <a:pt x="156" y="177"/>
                    </a:moveTo>
                    <a:lnTo>
                      <a:pt x="156" y="177"/>
                    </a:lnTo>
                    <a:lnTo>
                      <a:pt x="149" y="175"/>
                    </a:lnTo>
                    <a:lnTo>
                      <a:pt x="143" y="17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3" y="6"/>
                    </a:lnTo>
                    <a:lnTo>
                      <a:pt x="170" y="144"/>
                    </a:lnTo>
                    <a:lnTo>
                      <a:pt x="170" y="144"/>
                    </a:lnTo>
                    <a:lnTo>
                      <a:pt x="174" y="149"/>
                    </a:lnTo>
                    <a:lnTo>
                      <a:pt x="176" y="157"/>
                    </a:lnTo>
                    <a:lnTo>
                      <a:pt x="174" y="165"/>
                    </a:lnTo>
                    <a:lnTo>
                      <a:pt x="170" y="171"/>
                    </a:lnTo>
                    <a:lnTo>
                      <a:pt x="170" y="171"/>
                    </a:lnTo>
                    <a:lnTo>
                      <a:pt x="164" y="175"/>
                    </a:lnTo>
                    <a:lnTo>
                      <a:pt x="156" y="177"/>
                    </a:lnTo>
                    <a:lnTo>
                      <a:pt x="156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87"/>
              <p:cNvSpPr>
                <a:spLocks/>
              </p:cNvSpPr>
              <p:nvPr/>
            </p:nvSpPr>
            <p:spPr bwMode="auto">
              <a:xfrm>
                <a:off x="3686143" y="5777773"/>
                <a:ext cx="135102" cy="135102"/>
              </a:xfrm>
              <a:custGeom>
                <a:avLst/>
                <a:gdLst>
                  <a:gd name="T0" fmla="*/ 157 w 176"/>
                  <a:gd name="T1" fmla="*/ 176 h 176"/>
                  <a:gd name="T2" fmla="*/ 157 w 176"/>
                  <a:gd name="T3" fmla="*/ 176 h 176"/>
                  <a:gd name="T4" fmla="*/ 149 w 176"/>
                  <a:gd name="T5" fmla="*/ 174 h 176"/>
                  <a:gd name="T6" fmla="*/ 141 w 176"/>
                  <a:gd name="T7" fmla="*/ 170 h 176"/>
                  <a:gd name="T8" fmla="*/ 6 w 176"/>
                  <a:gd name="T9" fmla="*/ 33 h 176"/>
                  <a:gd name="T10" fmla="*/ 6 w 176"/>
                  <a:gd name="T11" fmla="*/ 33 h 176"/>
                  <a:gd name="T12" fmla="*/ 2 w 176"/>
                  <a:gd name="T13" fmla="*/ 27 h 176"/>
                  <a:gd name="T14" fmla="*/ 0 w 176"/>
                  <a:gd name="T15" fmla="*/ 19 h 176"/>
                  <a:gd name="T16" fmla="*/ 2 w 176"/>
                  <a:gd name="T17" fmla="*/ 12 h 176"/>
                  <a:gd name="T18" fmla="*/ 6 w 176"/>
                  <a:gd name="T19" fmla="*/ 6 h 176"/>
                  <a:gd name="T20" fmla="*/ 6 w 176"/>
                  <a:gd name="T21" fmla="*/ 6 h 176"/>
                  <a:gd name="T22" fmla="*/ 11 w 176"/>
                  <a:gd name="T23" fmla="*/ 2 h 176"/>
                  <a:gd name="T24" fmla="*/ 19 w 176"/>
                  <a:gd name="T25" fmla="*/ 0 h 176"/>
                  <a:gd name="T26" fmla="*/ 27 w 176"/>
                  <a:gd name="T27" fmla="*/ 2 h 176"/>
                  <a:gd name="T28" fmla="*/ 33 w 176"/>
                  <a:gd name="T29" fmla="*/ 6 h 176"/>
                  <a:gd name="T30" fmla="*/ 170 w 176"/>
                  <a:gd name="T31" fmla="*/ 143 h 176"/>
                  <a:gd name="T32" fmla="*/ 170 w 176"/>
                  <a:gd name="T33" fmla="*/ 143 h 176"/>
                  <a:gd name="T34" fmla="*/ 174 w 176"/>
                  <a:gd name="T35" fmla="*/ 149 h 176"/>
                  <a:gd name="T36" fmla="*/ 176 w 176"/>
                  <a:gd name="T37" fmla="*/ 157 h 176"/>
                  <a:gd name="T38" fmla="*/ 174 w 176"/>
                  <a:gd name="T39" fmla="*/ 163 h 176"/>
                  <a:gd name="T40" fmla="*/ 170 w 176"/>
                  <a:gd name="T41" fmla="*/ 170 h 176"/>
                  <a:gd name="T42" fmla="*/ 170 w 176"/>
                  <a:gd name="T43" fmla="*/ 170 h 176"/>
                  <a:gd name="T44" fmla="*/ 162 w 176"/>
                  <a:gd name="T45" fmla="*/ 174 h 176"/>
                  <a:gd name="T46" fmla="*/ 157 w 176"/>
                  <a:gd name="T47" fmla="*/ 176 h 176"/>
                  <a:gd name="T48" fmla="*/ 157 w 176"/>
                  <a:gd name="T4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" h="176">
                    <a:moveTo>
                      <a:pt x="157" y="176"/>
                    </a:moveTo>
                    <a:lnTo>
                      <a:pt x="157" y="176"/>
                    </a:lnTo>
                    <a:lnTo>
                      <a:pt x="149" y="174"/>
                    </a:lnTo>
                    <a:lnTo>
                      <a:pt x="141" y="170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3" y="6"/>
                    </a:lnTo>
                    <a:lnTo>
                      <a:pt x="170" y="143"/>
                    </a:lnTo>
                    <a:lnTo>
                      <a:pt x="170" y="143"/>
                    </a:lnTo>
                    <a:lnTo>
                      <a:pt x="174" y="149"/>
                    </a:lnTo>
                    <a:lnTo>
                      <a:pt x="176" y="157"/>
                    </a:lnTo>
                    <a:lnTo>
                      <a:pt x="174" y="163"/>
                    </a:lnTo>
                    <a:lnTo>
                      <a:pt x="170" y="170"/>
                    </a:lnTo>
                    <a:lnTo>
                      <a:pt x="170" y="170"/>
                    </a:lnTo>
                    <a:lnTo>
                      <a:pt x="162" y="174"/>
                    </a:lnTo>
                    <a:lnTo>
                      <a:pt x="157" y="176"/>
                    </a:lnTo>
                    <a:lnTo>
                      <a:pt x="157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88"/>
              <p:cNvSpPr>
                <a:spLocks/>
              </p:cNvSpPr>
              <p:nvPr/>
            </p:nvSpPr>
            <p:spPr bwMode="auto">
              <a:xfrm>
                <a:off x="3571000" y="5840719"/>
                <a:ext cx="78298" cy="75228"/>
              </a:xfrm>
              <a:custGeom>
                <a:avLst/>
                <a:gdLst>
                  <a:gd name="T0" fmla="*/ 19 w 100"/>
                  <a:gd name="T1" fmla="*/ 99 h 99"/>
                  <a:gd name="T2" fmla="*/ 19 w 100"/>
                  <a:gd name="T3" fmla="*/ 99 h 99"/>
                  <a:gd name="T4" fmla="*/ 13 w 100"/>
                  <a:gd name="T5" fmla="*/ 99 h 99"/>
                  <a:gd name="T6" fmla="*/ 6 w 100"/>
                  <a:gd name="T7" fmla="*/ 93 h 99"/>
                  <a:gd name="T8" fmla="*/ 6 w 100"/>
                  <a:gd name="T9" fmla="*/ 93 h 99"/>
                  <a:gd name="T10" fmla="*/ 2 w 100"/>
                  <a:gd name="T11" fmla="*/ 88 h 99"/>
                  <a:gd name="T12" fmla="*/ 0 w 100"/>
                  <a:gd name="T13" fmla="*/ 80 h 99"/>
                  <a:gd name="T14" fmla="*/ 2 w 100"/>
                  <a:gd name="T15" fmla="*/ 74 h 99"/>
                  <a:gd name="T16" fmla="*/ 6 w 100"/>
                  <a:gd name="T17" fmla="*/ 66 h 99"/>
                  <a:gd name="T18" fmla="*/ 66 w 100"/>
                  <a:gd name="T19" fmla="*/ 6 h 99"/>
                  <a:gd name="T20" fmla="*/ 66 w 100"/>
                  <a:gd name="T21" fmla="*/ 6 h 99"/>
                  <a:gd name="T22" fmla="*/ 73 w 100"/>
                  <a:gd name="T23" fmla="*/ 2 h 99"/>
                  <a:gd name="T24" fmla="*/ 81 w 100"/>
                  <a:gd name="T25" fmla="*/ 0 h 99"/>
                  <a:gd name="T26" fmla="*/ 87 w 100"/>
                  <a:gd name="T27" fmla="*/ 2 h 99"/>
                  <a:gd name="T28" fmla="*/ 95 w 100"/>
                  <a:gd name="T29" fmla="*/ 6 h 99"/>
                  <a:gd name="T30" fmla="*/ 95 w 100"/>
                  <a:gd name="T31" fmla="*/ 6 h 99"/>
                  <a:gd name="T32" fmla="*/ 99 w 100"/>
                  <a:gd name="T33" fmla="*/ 14 h 99"/>
                  <a:gd name="T34" fmla="*/ 100 w 100"/>
                  <a:gd name="T35" fmla="*/ 20 h 99"/>
                  <a:gd name="T36" fmla="*/ 99 w 100"/>
                  <a:gd name="T37" fmla="*/ 28 h 99"/>
                  <a:gd name="T38" fmla="*/ 95 w 100"/>
                  <a:gd name="T39" fmla="*/ 33 h 99"/>
                  <a:gd name="T40" fmla="*/ 35 w 100"/>
                  <a:gd name="T41" fmla="*/ 93 h 99"/>
                  <a:gd name="T42" fmla="*/ 35 w 100"/>
                  <a:gd name="T43" fmla="*/ 93 h 99"/>
                  <a:gd name="T44" fmla="*/ 27 w 100"/>
                  <a:gd name="T45" fmla="*/ 99 h 99"/>
                  <a:gd name="T46" fmla="*/ 19 w 100"/>
                  <a:gd name="T47" fmla="*/ 99 h 99"/>
                  <a:gd name="T48" fmla="*/ 19 w 100"/>
                  <a:gd name="T4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0" h="99">
                    <a:moveTo>
                      <a:pt x="19" y="99"/>
                    </a:moveTo>
                    <a:lnTo>
                      <a:pt x="19" y="99"/>
                    </a:lnTo>
                    <a:lnTo>
                      <a:pt x="13" y="99"/>
                    </a:lnTo>
                    <a:lnTo>
                      <a:pt x="6" y="93"/>
                    </a:lnTo>
                    <a:lnTo>
                      <a:pt x="6" y="93"/>
                    </a:lnTo>
                    <a:lnTo>
                      <a:pt x="2" y="88"/>
                    </a:lnTo>
                    <a:lnTo>
                      <a:pt x="0" y="80"/>
                    </a:lnTo>
                    <a:lnTo>
                      <a:pt x="2" y="74"/>
                    </a:lnTo>
                    <a:lnTo>
                      <a:pt x="6" y="6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73" y="2"/>
                    </a:lnTo>
                    <a:lnTo>
                      <a:pt x="81" y="0"/>
                    </a:lnTo>
                    <a:lnTo>
                      <a:pt x="87" y="2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9" y="14"/>
                    </a:lnTo>
                    <a:lnTo>
                      <a:pt x="100" y="20"/>
                    </a:lnTo>
                    <a:lnTo>
                      <a:pt x="99" y="28"/>
                    </a:lnTo>
                    <a:lnTo>
                      <a:pt x="95" y="33"/>
                    </a:lnTo>
                    <a:lnTo>
                      <a:pt x="35" y="93"/>
                    </a:lnTo>
                    <a:lnTo>
                      <a:pt x="35" y="93"/>
                    </a:lnTo>
                    <a:lnTo>
                      <a:pt x="27" y="99"/>
                    </a:lnTo>
                    <a:lnTo>
                      <a:pt x="19" y="99"/>
                    </a:lnTo>
                    <a:lnTo>
                      <a:pt x="19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89"/>
              <p:cNvSpPr>
                <a:spLocks/>
              </p:cNvSpPr>
              <p:nvPr/>
            </p:nvSpPr>
            <p:spPr bwMode="auto">
              <a:xfrm>
                <a:off x="3686143" y="5727111"/>
                <a:ext cx="75228" cy="76762"/>
              </a:xfrm>
              <a:custGeom>
                <a:avLst/>
                <a:gdLst>
                  <a:gd name="T0" fmla="*/ 19 w 99"/>
                  <a:gd name="T1" fmla="*/ 99 h 99"/>
                  <a:gd name="T2" fmla="*/ 19 w 99"/>
                  <a:gd name="T3" fmla="*/ 99 h 99"/>
                  <a:gd name="T4" fmla="*/ 11 w 99"/>
                  <a:gd name="T5" fmla="*/ 97 h 99"/>
                  <a:gd name="T6" fmla="*/ 6 w 99"/>
                  <a:gd name="T7" fmla="*/ 93 h 99"/>
                  <a:gd name="T8" fmla="*/ 6 w 99"/>
                  <a:gd name="T9" fmla="*/ 93 h 99"/>
                  <a:gd name="T10" fmla="*/ 2 w 99"/>
                  <a:gd name="T11" fmla="*/ 87 h 99"/>
                  <a:gd name="T12" fmla="*/ 0 w 99"/>
                  <a:gd name="T13" fmla="*/ 80 h 99"/>
                  <a:gd name="T14" fmla="*/ 2 w 99"/>
                  <a:gd name="T15" fmla="*/ 72 h 99"/>
                  <a:gd name="T16" fmla="*/ 6 w 99"/>
                  <a:gd name="T17" fmla="*/ 66 h 99"/>
                  <a:gd name="T18" fmla="*/ 66 w 99"/>
                  <a:gd name="T19" fmla="*/ 6 h 99"/>
                  <a:gd name="T20" fmla="*/ 66 w 99"/>
                  <a:gd name="T21" fmla="*/ 6 h 99"/>
                  <a:gd name="T22" fmla="*/ 71 w 99"/>
                  <a:gd name="T23" fmla="*/ 2 h 99"/>
                  <a:gd name="T24" fmla="*/ 79 w 99"/>
                  <a:gd name="T25" fmla="*/ 0 h 99"/>
                  <a:gd name="T26" fmla="*/ 87 w 99"/>
                  <a:gd name="T27" fmla="*/ 2 h 99"/>
                  <a:gd name="T28" fmla="*/ 93 w 99"/>
                  <a:gd name="T29" fmla="*/ 6 h 99"/>
                  <a:gd name="T30" fmla="*/ 93 w 99"/>
                  <a:gd name="T31" fmla="*/ 6 h 99"/>
                  <a:gd name="T32" fmla="*/ 97 w 99"/>
                  <a:gd name="T33" fmla="*/ 12 h 99"/>
                  <a:gd name="T34" fmla="*/ 99 w 99"/>
                  <a:gd name="T35" fmla="*/ 20 h 99"/>
                  <a:gd name="T36" fmla="*/ 97 w 99"/>
                  <a:gd name="T37" fmla="*/ 27 h 99"/>
                  <a:gd name="T38" fmla="*/ 93 w 99"/>
                  <a:gd name="T39" fmla="*/ 33 h 99"/>
                  <a:gd name="T40" fmla="*/ 33 w 99"/>
                  <a:gd name="T41" fmla="*/ 93 h 99"/>
                  <a:gd name="T42" fmla="*/ 33 w 99"/>
                  <a:gd name="T43" fmla="*/ 93 h 99"/>
                  <a:gd name="T44" fmla="*/ 27 w 99"/>
                  <a:gd name="T45" fmla="*/ 97 h 99"/>
                  <a:gd name="T46" fmla="*/ 19 w 99"/>
                  <a:gd name="T47" fmla="*/ 99 h 99"/>
                  <a:gd name="T48" fmla="*/ 19 w 99"/>
                  <a:gd name="T4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9" h="99">
                    <a:moveTo>
                      <a:pt x="19" y="99"/>
                    </a:moveTo>
                    <a:lnTo>
                      <a:pt x="19" y="99"/>
                    </a:lnTo>
                    <a:lnTo>
                      <a:pt x="11" y="97"/>
                    </a:lnTo>
                    <a:lnTo>
                      <a:pt x="6" y="93"/>
                    </a:lnTo>
                    <a:lnTo>
                      <a:pt x="6" y="93"/>
                    </a:lnTo>
                    <a:lnTo>
                      <a:pt x="2" y="87"/>
                    </a:lnTo>
                    <a:lnTo>
                      <a:pt x="0" y="80"/>
                    </a:lnTo>
                    <a:lnTo>
                      <a:pt x="2" y="72"/>
                    </a:lnTo>
                    <a:lnTo>
                      <a:pt x="6" y="6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71" y="2"/>
                    </a:lnTo>
                    <a:lnTo>
                      <a:pt x="79" y="0"/>
                    </a:lnTo>
                    <a:lnTo>
                      <a:pt x="87" y="2"/>
                    </a:lnTo>
                    <a:lnTo>
                      <a:pt x="93" y="6"/>
                    </a:lnTo>
                    <a:lnTo>
                      <a:pt x="93" y="6"/>
                    </a:lnTo>
                    <a:lnTo>
                      <a:pt x="97" y="12"/>
                    </a:lnTo>
                    <a:lnTo>
                      <a:pt x="99" y="20"/>
                    </a:lnTo>
                    <a:lnTo>
                      <a:pt x="97" y="27"/>
                    </a:lnTo>
                    <a:lnTo>
                      <a:pt x="93" y="33"/>
                    </a:lnTo>
                    <a:lnTo>
                      <a:pt x="33" y="93"/>
                    </a:lnTo>
                    <a:lnTo>
                      <a:pt x="33" y="93"/>
                    </a:lnTo>
                    <a:lnTo>
                      <a:pt x="27" y="97"/>
                    </a:lnTo>
                    <a:lnTo>
                      <a:pt x="19" y="99"/>
                    </a:lnTo>
                    <a:lnTo>
                      <a:pt x="19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90"/>
              <p:cNvSpPr>
                <a:spLocks/>
              </p:cNvSpPr>
              <p:nvPr/>
            </p:nvSpPr>
            <p:spPr bwMode="auto">
              <a:xfrm>
                <a:off x="3541829" y="5691800"/>
                <a:ext cx="59876" cy="224146"/>
              </a:xfrm>
              <a:custGeom>
                <a:avLst/>
                <a:gdLst>
                  <a:gd name="T0" fmla="*/ 58 w 78"/>
                  <a:gd name="T1" fmla="*/ 292 h 292"/>
                  <a:gd name="T2" fmla="*/ 58 w 78"/>
                  <a:gd name="T3" fmla="*/ 292 h 292"/>
                  <a:gd name="T4" fmla="*/ 52 w 78"/>
                  <a:gd name="T5" fmla="*/ 292 h 292"/>
                  <a:gd name="T6" fmla="*/ 47 w 78"/>
                  <a:gd name="T7" fmla="*/ 288 h 292"/>
                  <a:gd name="T8" fmla="*/ 43 w 78"/>
                  <a:gd name="T9" fmla="*/ 282 h 292"/>
                  <a:gd name="T10" fmla="*/ 41 w 78"/>
                  <a:gd name="T11" fmla="*/ 277 h 292"/>
                  <a:gd name="T12" fmla="*/ 0 w 78"/>
                  <a:gd name="T13" fmla="*/ 23 h 292"/>
                  <a:gd name="T14" fmla="*/ 0 w 78"/>
                  <a:gd name="T15" fmla="*/ 23 h 292"/>
                  <a:gd name="T16" fmla="*/ 0 w 78"/>
                  <a:gd name="T17" fmla="*/ 15 h 292"/>
                  <a:gd name="T18" fmla="*/ 4 w 78"/>
                  <a:gd name="T19" fmla="*/ 8 h 292"/>
                  <a:gd name="T20" fmla="*/ 8 w 78"/>
                  <a:gd name="T21" fmla="*/ 4 h 292"/>
                  <a:gd name="T22" fmla="*/ 16 w 78"/>
                  <a:gd name="T23" fmla="*/ 0 h 292"/>
                  <a:gd name="T24" fmla="*/ 16 w 78"/>
                  <a:gd name="T25" fmla="*/ 0 h 292"/>
                  <a:gd name="T26" fmla="*/ 23 w 78"/>
                  <a:gd name="T27" fmla="*/ 2 h 292"/>
                  <a:gd name="T28" fmla="*/ 31 w 78"/>
                  <a:gd name="T29" fmla="*/ 4 h 292"/>
                  <a:gd name="T30" fmla="*/ 35 w 78"/>
                  <a:gd name="T31" fmla="*/ 10 h 292"/>
                  <a:gd name="T32" fmla="*/ 39 w 78"/>
                  <a:gd name="T33" fmla="*/ 17 h 292"/>
                  <a:gd name="T34" fmla="*/ 78 w 78"/>
                  <a:gd name="T35" fmla="*/ 271 h 292"/>
                  <a:gd name="T36" fmla="*/ 78 w 78"/>
                  <a:gd name="T37" fmla="*/ 271 h 292"/>
                  <a:gd name="T38" fmla="*/ 78 w 78"/>
                  <a:gd name="T39" fmla="*/ 279 h 292"/>
                  <a:gd name="T40" fmla="*/ 76 w 78"/>
                  <a:gd name="T41" fmla="*/ 284 h 292"/>
                  <a:gd name="T42" fmla="*/ 70 w 78"/>
                  <a:gd name="T43" fmla="*/ 290 h 292"/>
                  <a:gd name="T44" fmla="*/ 62 w 78"/>
                  <a:gd name="T45" fmla="*/ 292 h 292"/>
                  <a:gd name="T46" fmla="*/ 62 w 78"/>
                  <a:gd name="T47" fmla="*/ 292 h 292"/>
                  <a:gd name="T48" fmla="*/ 58 w 78"/>
                  <a:gd name="T49" fmla="*/ 292 h 292"/>
                  <a:gd name="T50" fmla="*/ 58 w 78"/>
                  <a:gd name="T5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" h="292">
                    <a:moveTo>
                      <a:pt x="58" y="292"/>
                    </a:moveTo>
                    <a:lnTo>
                      <a:pt x="58" y="292"/>
                    </a:lnTo>
                    <a:lnTo>
                      <a:pt x="52" y="292"/>
                    </a:lnTo>
                    <a:lnTo>
                      <a:pt x="47" y="288"/>
                    </a:lnTo>
                    <a:lnTo>
                      <a:pt x="43" y="282"/>
                    </a:lnTo>
                    <a:lnTo>
                      <a:pt x="41" y="27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31" y="4"/>
                    </a:lnTo>
                    <a:lnTo>
                      <a:pt x="35" y="10"/>
                    </a:lnTo>
                    <a:lnTo>
                      <a:pt x="39" y="17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78" y="279"/>
                    </a:lnTo>
                    <a:lnTo>
                      <a:pt x="76" y="284"/>
                    </a:lnTo>
                    <a:lnTo>
                      <a:pt x="70" y="290"/>
                    </a:lnTo>
                    <a:lnTo>
                      <a:pt x="62" y="292"/>
                    </a:lnTo>
                    <a:lnTo>
                      <a:pt x="62" y="292"/>
                    </a:lnTo>
                    <a:lnTo>
                      <a:pt x="58" y="292"/>
                    </a:lnTo>
                    <a:lnTo>
                      <a:pt x="58" y="2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91"/>
              <p:cNvSpPr>
                <a:spLocks/>
              </p:cNvSpPr>
              <p:nvPr/>
            </p:nvSpPr>
            <p:spPr bwMode="auto">
              <a:xfrm>
                <a:off x="3541829" y="5693336"/>
                <a:ext cx="219542" cy="64480"/>
              </a:xfrm>
              <a:custGeom>
                <a:avLst/>
                <a:gdLst>
                  <a:gd name="T0" fmla="*/ 267 w 287"/>
                  <a:gd name="T1" fmla="*/ 83 h 83"/>
                  <a:gd name="T2" fmla="*/ 267 w 287"/>
                  <a:gd name="T3" fmla="*/ 83 h 83"/>
                  <a:gd name="T4" fmla="*/ 263 w 287"/>
                  <a:gd name="T5" fmla="*/ 83 h 83"/>
                  <a:gd name="T6" fmla="*/ 16 w 287"/>
                  <a:gd name="T7" fmla="*/ 37 h 83"/>
                  <a:gd name="T8" fmla="*/ 16 w 287"/>
                  <a:gd name="T9" fmla="*/ 37 h 83"/>
                  <a:gd name="T10" fmla="*/ 8 w 287"/>
                  <a:gd name="T11" fmla="*/ 35 h 83"/>
                  <a:gd name="T12" fmla="*/ 2 w 287"/>
                  <a:gd name="T13" fmla="*/ 29 h 83"/>
                  <a:gd name="T14" fmla="*/ 0 w 287"/>
                  <a:gd name="T15" fmla="*/ 23 h 83"/>
                  <a:gd name="T16" fmla="*/ 0 w 287"/>
                  <a:gd name="T17" fmla="*/ 15 h 83"/>
                  <a:gd name="T18" fmla="*/ 0 w 287"/>
                  <a:gd name="T19" fmla="*/ 15 h 83"/>
                  <a:gd name="T20" fmla="*/ 2 w 287"/>
                  <a:gd name="T21" fmla="*/ 8 h 83"/>
                  <a:gd name="T22" fmla="*/ 8 w 287"/>
                  <a:gd name="T23" fmla="*/ 2 h 83"/>
                  <a:gd name="T24" fmla="*/ 16 w 287"/>
                  <a:gd name="T25" fmla="*/ 0 h 83"/>
                  <a:gd name="T26" fmla="*/ 23 w 287"/>
                  <a:gd name="T27" fmla="*/ 0 h 83"/>
                  <a:gd name="T28" fmla="*/ 271 w 287"/>
                  <a:gd name="T29" fmla="*/ 44 h 83"/>
                  <a:gd name="T30" fmla="*/ 271 w 287"/>
                  <a:gd name="T31" fmla="*/ 44 h 83"/>
                  <a:gd name="T32" fmla="*/ 277 w 287"/>
                  <a:gd name="T33" fmla="*/ 48 h 83"/>
                  <a:gd name="T34" fmla="*/ 283 w 287"/>
                  <a:gd name="T35" fmla="*/ 52 h 83"/>
                  <a:gd name="T36" fmla="*/ 287 w 287"/>
                  <a:gd name="T37" fmla="*/ 60 h 83"/>
                  <a:gd name="T38" fmla="*/ 287 w 287"/>
                  <a:gd name="T39" fmla="*/ 68 h 83"/>
                  <a:gd name="T40" fmla="*/ 287 w 287"/>
                  <a:gd name="T41" fmla="*/ 68 h 83"/>
                  <a:gd name="T42" fmla="*/ 285 w 287"/>
                  <a:gd name="T43" fmla="*/ 73 h 83"/>
                  <a:gd name="T44" fmla="*/ 279 w 287"/>
                  <a:gd name="T45" fmla="*/ 79 h 83"/>
                  <a:gd name="T46" fmla="*/ 273 w 287"/>
                  <a:gd name="T47" fmla="*/ 81 h 83"/>
                  <a:gd name="T48" fmla="*/ 267 w 287"/>
                  <a:gd name="T49" fmla="*/ 83 h 83"/>
                  <a:gd name="T50" fmla="*/ 267 w 287"/>
                  <a:gd name="T5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7" h="83">
                    <a:moveTo>
                      <a:pt x="267" y="83"/>
                    </a:moveTo>
                    <a:lnTo>
                      <a:pt x="267" y="83"/>
                    </a:lnTo>
                    <a:lnTo>
                      <a:pt x="263" y="83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8" y="35"/>
                    </a:lnTo>
                    <a:lnTo>
                      <a:pt x="2" y="29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8" y="2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71" y="44"/>
                    </a:lnTo>
                    <a:lnTo>
                      <a:pt x="271" y="44"/>
                    </a:lnTo>
                    <a:lnTo>
                      <a:pt x="277" y="48"/>
                    </a:lnTo>
                    <a:lnTo>
                      <a:pt x="283" y="52"/>
                    </a:lnTo>
                    <a:lnTo>
                      <a:pt x="287" y="60"/>
                    </a:lnTo>
                    <a:lnTo>
                      <a:pt x="287" y="68"/>
                    </a:lnTo>
                    <a:lnTo>
                      <a:pt x="287" y="68"/>
                    </a:lnTo>
                    <a:lnTo>
                      <a:pt x="285" y="73"/>
                    </a:lnTo>
                    <a:lnTo>
                      <a:pt x="279" y="79"/>
                    </a:lnTo>
                    <a:lnTo>
                      <a:pt x="273" y="81"/>
                    </a:lnTo>
                    <a:lnTo>
                      <a:pt x="267" y="83"/>
                    </a:lnTo>
                    <a:lnTo>
                      <a:pt x="267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92"/>
              <p:cNvSpPr>
                <a:spLocks/>
              </p:cNvSpPr>
              <p:nvPr/>
            </p:nvSpPr>
            <p:spPr bwMode="auto">
              <a:xfrm>
                <a:off x="3732201" y="5886777"/>
                <a:ext cx="89044" cy="89044"/>
              </a:xfrm>
              <a:custGeom>
                <a:avLst/>
                <a:gdLst>
                  <a:gd name="T0" fmla="*/ 19 w 116"/>
                  <a:gd name="T1" fmla="*/ 117 h 117"/>
                  <a:gd name="T2" fmla="*/ 19 w 116"/>
                  <a:gd name="T3" fmla="*/ 117 h 117"/>
                  <a:gd name="T4" fmla="*/ 11 w 116"/>
                  <a:gd name="T5" fmla="*/ 115 h 117"/>
                  <a:gd name="T6" fmla="*/ 6 w 116"/>
                  <a:gd name="T7" fmla="*/ 111 h 117"/>
                  <a:gd name="T8" fmla="*/ 6 w 116"/>
                  <a:gd name="T9" fmla="*/ 111 h 117"/>
                  <a:gd name="T10" fmla="*/ 2 w 116"/>
                  <a:gd name="T11" fmla="*/ 105 h 117"/>
                  <a:gd name="T12" fmla="*/ 0 w 116"/>
                  <a:gd name="T13" fmla="*/ 97 h 117"/>
                  <a:gd name="T14" fmla="*/ 2 w 116"/>
                  <a:gd name="T15" fmla="*/ 89 h 117"/>
                  <a:gd name="T16" fmla="*/ 6 w 116"/>
                  <a:gd name="T17" fmla="*/ 84 h 117"/>
                  <a:gd name="T18" fmla="*/ 81 w 116"/>
                  <a:gd name="T19" fmla="*/ 6 h 117"/>
                  <a:gd name="T20" fmla="*/ 81 w 116"/>
                  <a:gd name="T21" fmla="*/ 6 h 117"/>
                  <a:gd name="T22" fmla="*/ 89 w 116"/>
                  <a:gd name="T23" fmla="*/ 2 h 117"/>
                  <a:gd name="T24" fmla="*/ 97 w 116"/>
                  <a:gd name="T25" fmla="*/ 0 h 117"/>
                  <a:gd name="T26" fmla="*/ 102 w 116"/>
                  <a:gd name="T27" fmla="*/ 2 h 117"/>
                  <a:gd name="T28" fmla="*/ 110 w 116"/>
                  <a:gd name="T29" fmla="*/ 6 h 117"/>
                  <a:gd name="T30" fmla="*/ 110 w 116"/>
                  <a:gd name="T31" fmla="*/ 6 h 117"/>
                  <a:gd name="T32" fmla="*/ 114 w 116"/>
                  <a:gd name="T33" fmla="*/ 14 h 117"/>
                  <a:gd name="T34" fmla="*/ 116 w 116"/>
                  <a:gd name="T35" fmla="*/ 20 h 117"/>
                  <a:gd name="T36" fmla="*/ 114 w 116"/>
                  <a:gd name="T37" fmla="*/ 28 h 117"/>
                  <a:gd name="T38" fmla="*/ 110 w 116"/>
                  <a:gd name="T39" fmla="*/ 33 h 117"/>
                  <a:gd name="T40" fmla="*/ 33 w 116"/>
                  <a:gd name="T41" fmla="*/ 111 h 117"/>
                  <a:gd name="T42" fmla="*/ 33 w 116"/>
                  <a:gd name="T43" fmla="*/ 111 h 117"/>
                  <a:gd name="T44" fmla="*/ 27 w 116"/>
                  <a:gd name="T45" fmla="*/ 115 h 117"/>
                  <a:gd name="T46" fmla="*/ 19 w 116"/>
                  <a:gd name="T47" fmla="*/ 117 h 117"/>
                  <a:gd name="T48" fmla="*/ 19 w 116"/>
                  <a:gd name="T4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6" h="117">
                    <a:moveTo>
                      <a:pt x="19" y="117"/>
                    </a:moveTo>
                    <a:lnTo>
                      <a:pt x="19" y="117"/>
                    </a:lnTo>
                    <a:lnTo>
                      <a:pt x="11" y="115"/>
                    </a:lnTo>
                    <a:lnTo>
                      <a:pt x="6" y="111"/>
                    </a:lnTo>
                    <a:lnTo>
                      <a:pt x="6" y="111"/>
                    </a:lnTo>
                    <a:lnTo>
                      <a:pt x="2" y="105"/>
                    </a:lnTo>
                    <a:lnTo>
                      <a:pt x="0" y="97"/>
                    </a:lnTo>
                    <a:lnTo>
                      <a:pt x="2" y="89"/>
                    </a:lnTo>
                    <a:lnTo>
                      <a:pt x="6" y="8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9" y="2"/>
                    </a:lnTo>
                    <a:lnTo>
                      <a:pt x="97" y="0"/>
                    </a:lnTo>
                    <a:lnTo>
                      <a:pt x="102" y="2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14" y="14"/>
                    </a:lnTo>
                    <a:lnTo>
                      <a:pt x="116" y="20"/>
                    </a:lnTo>
                    <a:lnTo>
                      <a:pt x="114" y="28"/>
                    </a:lnTo>
                    <a:lnTo>
                      <a:pt x="110" y="33"/>
                    </a:lnTo>
                    <a:lnTo>
                      <a:pt x="33" y="111"/>
                    </a:lnTo>
                    <a:lnTo>
                      <a:pt x="33" y="111"/>
                    </a:lnTo>
                    <a:lnTo>
                      <a:pt x="27" y="115"/>
                    </a:lnTo>
                    <a:lnTo>
                      <a:pt x="19" y="117"/>
                    </a:lnTo>
                    <a:lnTo>
                      <a:pt x="19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351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pole tekstowe 1"/>
          <p:cNvSpPr txBox="1"/>
          <p:nvPr/>
        </p:nvSpPr>
        <p:spPr>
          <a:xfrm>
            <a:off x="4151784" y="3154048"/>
            <a:ext cx="3376701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70" b="1" dirty="0" smtClean="0">
                <a:solidFill>
                  <a:srgbClr val="0354AD"/>
                </a:solidFill>
              </a:rPr>
              <a:t>IBUK Libra </a:t>
            </a:r>
            <a:r>
              <a:rPr lang="pl-PL" sz="2670" b="1" dirty="0" err="1" smtClean="0">
                <a:solidFill>
                  <a:srgbClr val="0354AD"/>
                </a:solidFill>
              </a:rPr>
              <a:t>Light</a:t>
            </a:r>
            <a:endParaRPr lang="pl-PL" sz="2670" b="1" dirty="0">
              <a:solidFill>
                <a:srgbClr val="0354AD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83" y="3790079"/>
            <a:ext cx="3672488" cy="15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9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rostokąt 51"/>
          <p:cNvSpPr/>
          <p:nvPr/>
        </p:nvSpPr>
        <p:spPr>
          <a:xfrm>
            <a:off x="0" y="930312"/>
            <a:ext cx="12192000" cy="3088236"/>
          </a:xfrm>
          <a:prstGeom prst="rect">
            <a:avLst/>
          </a:prstGeom>
          <a:pattFill prst="openDmnd">
            <a:fgClr>
              <a:schemeClr val="bg1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wal 56"/>
          <p:cNvSpPr/>
          <p:nvPr/>
        </p:nvSpPr>
        <p:spPr>
          <a:xfrm>
            <a:off x="9188869" y="3156540"/>
            <a:ext cx="1728192" cy="1728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wal 55"/>
          <p:cNvSpPr/>
          <p:nvPr/>
        </p:nvSpPr>
        <p:spPr>
          <a:xfrm>
            <a:off x="6531740" y="3156540"/>
            <a:ext cx="1728192" cy="1728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wal 54"/>
          <p:cNvSpPr/>
          <p:nvPr/>
        </p:nvSpPr>
        <p:spPr>
          <a:xfrm>
            <a:off x="3876521" y="3156540"/>
            <a:ext cx="1728192" cy="1728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wal 53"/>
          <p:cNvSpPr/>
          <p:nvPr/>
        </p:nvSpPr>
        <p:spPr>
          <a:xfrm>
            <a:off x="1223043" y="3156540"/>
            <a:ext cx="1728192" cy="1728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ostokąt 23"/>
          <p:cNvSpPr/>
          <p:nvPr/>
        </p:nvSpPr>
        <p:spPr>
          <a:xfrm>
            <a:off x="0" y="1"/>
            <a:ext cx="12192000" cy="1500865"/>
          </a:xfrm>
          <a:prstGeom prst="rect">
            <a:avLst/>
          </a:prstGeom>
          <a:pattFill prst="openDmnd">
            <a:fgClr>
              <a:srgbClr val="01BBB2"/>
            </a:fgClr>
            <a:bgClr>
              <a:srgbClr val="01A9A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/>
          <p:cNvSpPr txBox="1"/>
          <p:nvPr/>
        </p:nvSpPr>
        <p:spPr>
          <a:xfrm>
            <a:off x="1540384" y="360000"/>
            <a:ext cx="9111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500" dirty="0">
                <a:solidFill>
                  <a:schemeClr val="bg1"/>
                </a:solidFill>
                <a:latin typeface="Bebas Neue Regular" panose="00000500000000000000" pitchFamily="50" charset="-18"/>
                <a:ea typeface="Open Sans" pitchFamily="34" charset="0"/>
                <a:cs typeface="Arial" panose="020B0604020202020204" pitchFamily="34" charset="0"/>
              </a:rPr>
              <a:t>IBUK Libra w opinii użytkowników</a:t>
            </a:r>
          </a:p>
        </p:txBody>
      </p:sp>
      <p:sp>
        <p:nvSpPr>
          <p:cNvPr id="10" name="Prostokąt 9"/>
          <p:cNvSpPr/>
          <p:nvPr/>
        </p:nvSpPr>
        <p:spPr>
          <a:xfrm>
            <a:off x="917139" y="4758217"/>
            <a:ext cx="2340000" cy="89255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13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korzystających z platformy IBUK Libra poleciłoby ją swoim znajomym lub współpracownikom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225836" y="4758217"/>
            <a:ext cx="2340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3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Użytkowników stwierdziło, że poruszanie po platformie jest łatwe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1916133" y="6423584"/>
            <a:ext cx="86194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*Źródło: wyniki ankiety online przeprowadzonej na portalu IBUK Libra w dniach 3.02-28.02.2014 r.</a:t>
            </a:r>
            <a:endParaRPr lang="pl-PL" sz="1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3576008" y="4758217"/>
            <a:ext cx="2340000" cy="149271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13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uważa, że zaznaczanie fragmentów, robienie notatek czy sprawdzanie trudnych pojęć w słownikach online jest bardzo przydatnym </a:t>
            </a:r>
            <a:br>
              <a:rPr lang="pl-PL" sz="13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l-PL" sz="13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 wygodnym narzędziem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8882965" y="4758217"/>
            <a:ext cx="2340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300" ker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jest </a:t>
            </a:r>
            <a:r>
              <a:rPr lang="pl-PL" sz="13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zadowolonych z łatwego i szybkiego dostępu do publikacji 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715884" y="3711851"/>
            <a:ext cx="7425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800" b="1">
                <a:solidFill>
                  <a:srgbClr val="0354AD"/>
                </a:solidFill>
              </a:rPr>
              <a:t>98</a:t>
            </a:r>
            <a:endParaRPr lang="en-US" sz="3800" b="1">
              <a:solidFill>
                <a:srgbClr val="0354AD"/>
              </a:solidFill>
            </a:endParaRPr>
          </a:p>
        </p:txBody>
      </p:sp>
      <p:grpSp>
        <p:nvGrpSpPr>
          <p:cNvPr id="65" name="Grupa 64"/>
          <p:cNvGrpSpPr/>
          <p:nvPr/>
        </p:nvGrpSpPr>
        <p:grpSpPr>
          <a:xfrm>
            <a:off x="1486168" y="3428947"/>
            <a:ext cx="1201943" cy="1201943"/>
            <a:chOff x="1486168" y="3428947"/>
            <a:chExt cx="1201943" cy="1201943"/>
          </a:xfrm>
        </p:grpSpPr>
        <p:sp>
          <p:nvSpPr>
            <p:cNvPr id="3" name="Łuk 2"/>
            <p:cNvSpPr>
              <a:spLocks noChangeAspect="1"/>
            </p:cNvSpPr>
            <p:nvPr/>
          </p:nvSpPr>
          <p:spPr>
            <a:xfrm rot="10800000">
              <a:off x="1486168" y="3428947"/>
              <a:ext cx="1201943" cy="1201943"/>
            </a:xfrm>
            <a:prstGeom prst="arc">
              <a:avLst>
                <a:gd name="adj1" fmla="val 5335891"/>
                <a:gd name="adj2" fmla="val 4107873"/>
              </a:avLst>
            </a:prstGeom>
            <a:ln w="107950" cap="rnd">
              <a:solidFill>
                <a:srgbClr val="034D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2297108" y="3900550"/>
              <a:ext cx="318444" cy="29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500">
                  <a:solidFill>
                    <a:srgbClr val="0354AD"/>
                  </a:solidFill>
                </a:rPr>
                <a:t>%</a:t>
              </a:r>
              <a:endParaRPr lang="en-US" sz="1500">
                <a:solidFill>
                  <a:srgbClr val="0354AD"/>
                </a:solidFill>
              </a:endParaRPr>
            </a:p>
          </p:txBody>
        </p:sp>
      </p:grpSp>
      <p:sp>
        <p:nvSpPr>
          <p:cNvPr id="30" name="pole tekstowe 29"/>
          <p:cNvSpPr txBox="1"/>
          <p:nvPr/>
        </p:nvSpPr>
        <p:spPr>
          <a:xfrm>
            <a:off x="4374753" y="3711851"/>
            <a:ext cx="7425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800" b="1" dirty="0">
                <a:solidFill>
                  <a:srgbClr val="01A9A0"/>
                </a:solidFill>
              </a:rPr>
              <a:t>80</a:t>
            </a:r>
            <a:endParaRPr lang="en-US" sz="3800" b="1" dirty="0">
              <a:solidFill>
                <a:srgbClr val="01A9A0"/>
              </a:solidFill>
            </a:endParaRPr>
          </a:p>
        </p:txBody>
      </p:sp>
      <p:grpSp>
        <p:nvGrpSpPr>
          <p:cNvPr id="66" name="Grupa 65"/>
          <p:cNvGrpSpPr/>
          <p:nvPr/>
        </p:nvGrpSpPr>
        <p:grpSpPr>
          <a:xfrm>
            <a:off x="4145037" y="3428947"/>
            <a:ext cx="1201943" cy="1201943"/>
            <a:chOff x="4145037" y="3428947"/>
            <a:chExt cx="1201943" cy="1201943"/>
          </a:xfrm>
        </p:grpSpPr>
        <p:sp>
          <p:nvSpPr>
            <p:cNvPr id="33" name="Łuk 32"/>
            <p:cNvSpPr>
              <a:spLocks noChangeAspect="1"/>
            </p:cNvSpPr>
            <p:nvPr/>
          </p:nvSpPr>
          <p:spPr>
            <a:xfrm rot="10800000">
              <a:off x="4145037" y="3428947"/>
              <a:ext cx="1201943" cy="1201943"/>
            </a:xfrm>
            <a:prstGeom prst="arc">
              <a:avLst>
                <a:gd name="adj1" fmla="val 5335889"/>
                <a:gd name="adj2" fmla="val 1592870"/>
              </a:avLst>
            </a:prstGeom>
            <a:ln w="107950" cap="rnd">
              <a:solidFill>
                <a:srgbClr val="01A9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4955640" y="3900550"/>
              <a:ext cx="318443" cy="29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500">
                  <a:solidFill>
                    <a:srgbClr val="01A9A0"/>
                  </a:solidFill>
                </a:rPr>
                <a:t>%</a:t>
              </a:r>
              <a:endParaRPr lang="en-US" sz="1500">
                <a:solidFill>
                  <a:srgbClr val="01A9A0"/>
                </a:solidFill>
              </a:endParaRPr>
            </a:p>
          </p:txBody>
        </p:sp>
      </p:grpSp>
      <p:sp>
        <p:nvSpPr>
          <p:cNvPr id="36" name="pole tekstowe 35"/>
          <p:cNvSpPr txBox="1"/>
          <p:nvPr/>
        </p:nvSpPr>
        <p:spPr>
          <a:xfrm>
            <a:off x="7024581" y="3711851"/>
            <a:ext cx="7425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800" b="1" dirty="0"/>
              <a:t>90</a:t>
            </a:r>
            <a:endParaRPr lang="en-US" sz="3800" b="1" dirty="0"/>
          </a:p>
        </p:txBody>
      </p:sp>
      <p:grpSp>
        <p:nvGrpSpPr>
          <p:cNvPr id="67" name="Grupa 66"/>
          <p:cNvGrpSpPr/>
          <p:nvPr/>
        </p:nvGrpSpPr>
        <p:grpSpPr>
          <a:xfrm>
            <a:off x="6794865" y="3428947"/>
            <a:ext cx="1201943" cy="1201943"/>
            <a:chOff x="6794865" y="3428947"/>
            <a:chExt cx="1201943" cy="1201943"/>
          </a:xfrm>
        </p:grpSpPr>
        <p:sp>
          <p:nvSpPr>
            <p:cNvPr id="39" name="Łuk 38"/>
            <p:cNvSpPr>
              <a:spLocks noChangeAspect="1"/>
            </p:cNvSpPr>
            <p:nvPr/>
          </p:nvSpPr>
          <p:spPr>
            <a:xfrm rot="10800000">
              <a:off x="6794865" y="3428947"/>
              <a:ext cx="1201943" cy="1201943"/>
            </a:xfrm>
            <a:prstGeom prst="arc">
              <a:avLst>
                <a:gd name="adj1" fmla="val 5335891"/>
                <a:gd name="adj2" fmla="val 3373908"/>
              </a:avLst>
            </a:prstGeom>
            <a:ln w="107950" cap="rnd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ole tekstowe 36"/>
            <p:cNvSpPr txBox="1"/>
            <p:nvPr/>
          </p:nvSpPr>
          <p:spPr>
            <a:xfrm>
              <a:off x="7608698" y="3900550"/>
              <a:ext cx="318444" cy="29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500"/>
                <a:t>%</a:t>
              </a:r>
              <a:endParaRPr lang="en-US" sz="1500"/>
            </a:p>
          </p:txBody>
        </p:sp>
      </p:grpSp>
      <p:sp>
        <p:nvSpPr>
          <p:cNvPr id="42" name="pole tekstowe 41"/>
          <p:cNvSpPr txBox="1"/>
          <p:nvPr/>
        </p:nvSpPr>
        <p:spPr>
          <a:xfrm>
            <a:off x="9681710" y="3711851"/>
            <a:ext cx="7425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800" b="1" dirty="0">
                <a:solidFill>
                  <a:srgbClr val="52A3FC"/>
                </a:solidFill>
              </a:rPr>
              <a:t>82</a:t>
            </a:r>
            <a:endParaRPr lang="en-US" sz="3800" b="1" dirty="0">
              <a:solidFill>
                <a:srgbClr val="52A3FC"/>
              </a:solidFill>
            </a:endParaRPr>
          </a:p>
        </p:txBody>
      </p:sp>
      <p:grpSp>
        <p:nvGrpSpPr>
          <p:cNvPr id="68" name="Grupa 67"/>
          <p:cNvGrpSpPr/>
          <p:nvPr/>
        </p:nvGrpSpPr>
        <p:grpSpPr>
          <a:xfrm>
            <a:off x="9451994" y="3428947"/>
            <a:ext cx="1201943" cy="1201943"/>
            <a:chOff x="9451994" y="3428947"/>
            <a:chExt cx="1201943" cy="1201943"/>
          </a:xfrm>
        </p:grpSpPr>
        <p:sp>
          <p:nvSpPr>
            <p:cNvPr id="45" name="Łuk 44"/>
            <p:cNvSpPr>
              <a:spLocks noChangeAspect="1"/>
            </p:cNvSpPr>
            <p:nvPr/>
          </p:nvSpPr>
          <p:spPr>
            <a:xfrm rot="10800000">
              <a:off x="9451994" y="3428947"/>
              <a:ext cx="1201943" cy="1201943"/>
            </a:xfrm>
            <a:prstGeom prst="arc">
              <a:avLst>
                <a:gd name="adj1" fmla="val 5335891"/>
                <a:gd name="adj2" fmla="val 2357624"/>
              </a:avLst>
            </a:prstGeom>
            <a:ln w="107950" cap="rnd">
              <a:solidFill>
                <a:srgbClr val="52A3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10270044" y="3900550"/>
              <a:ext cx="318444" cy="29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500">
                  <a:solidFill>
                    <a:srgbClr val="52A3FC"/>
                  </a:solidFill>
                </a:rPr>
                <a:t>%</a:t>
              </a:r>
              <a:endParaRPr lang="en-US" sz="1500">
                <a:solidFill>
                  <a:srgbClr val="52A3FC"/>
                </a:solidFill>
              </a:endParaRPr>
            </a:p>
          </p:txBody>
        </p:sp>
      </p:grpSp>
      <p:grpSp>
        <p:nvGrpSpPr>
          <p:cNvPr id="63" name="Grupa 62"/>
          <p:cNvGrpSpPr/>
          <p:nvPr/>
        </p:nvGrpSpPr>
        <p:grpSpPr>
          <a:xfrm>
            <a:off x="7174303" y="1600520"/>
            <a:ext cx="3012363" cy="1324424"/>
            <a:chOff x="7174303" y="1600520"/>
            <a:chExt cx="3012363" cy="1324424"/>
          </a:xfrm>
        </p:grpSpPr>
        <p:sp>
          <p:nvSpPr>
            <p:cNvPr id="18" name="pole tekstowe 17"/>
            <p:cNvSpPr txBox="1"/>
            <p:nvPr/>
          </p:nvSpPr>
          <p:spPr>
            <a:xfrm>
              <a:off x="7323125" y="2606020"/>
              <a:ext cx="2714718" cy="318924"/>
            </a:xfrm>
            <a:prstGeom prst="rect">
              <a:avLst/>
            </a:prstGeom>
            <a:noFill/>
          </p:spPr>
          <p:txBody>
            <a:bodyPr wrap="none" tIns="36000" bIns="36000" rtlCol="0">
              <a:spAutoFit/>
            </a:bodyPr>
            <a:lstStyle/>
            <a:p>
              <a:pPr algn="ctr"/>
              <a:r>
                <a:rPr lang="pl-PL" sz="1600" b="1">
                  <a:solidFill>
                    <a:srgbClr val="01BBB2"/>
                  </a:solidFill>
                </a:rPr>
                <a:t>Czytelników w skali roku</a:t>
              </a:r>
              <a:endParaRPr lang="en-US" sz="1600" b="1">
                <a:solidFill>
                  <a:srgbClr val="01BBB2"/>
                </a:solidFill>
              </a:endParaRPr>
            </a:p>
          </p:txBody>
        </p:sp>
        <p:sp>
          <p:nvSpPr>
            <p:cNvPr id="47" name="Prostokąt 46"/>
            <p:cNvSpPr/>
            <p:nvPr/>
          </p:nvSpPr>
          <p:spPr bwMode="auto">
            <a:xfrm>
              <a:off x="7174303" y="1600520"/>
              <a:ext cx="3012363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sz="7500" dirty="0">
                  <a:solidFill>
                    <a:srgbClr val="01BBB2"/>
                  </a:solidFill>
                  <a:latin typeface="Bebas Neue Light" panose="00000500000000000000" pitchFamily="50" charset="-18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2 000 000</a:t>
              </a:r>
            </a:p>
          </p:txBody>
        </p:sp>
      </p:grpSp>
      <p:grpSp>
        <p:nvGrpSpPr>
          <p:cNvPr id="62" name="Grupa 61"/>
          <p:cNvGrpSpPr/>
          <p:nvPr/>
        </p:nvGrpSpPr>
        <p:grpSpPr>
          <a:xfrm>
            <a:off x="1703260" y="1600520"/>
            <a:ext cx="3460306" cy="1324424"/>
            <a:chOff x="1703260" y="1600520"/>
            <a:chExt cx="3460306" cy="1324424"/>
          </a:xfrm>
        </p:grpSpPr>
        <p:sp>
          <p:nvSpPr>
            <p:cNvPr id="15" name="pole tekstowe 14"/>
            <p:cNvSpPr txBox="1"/>
            <p:nvPr/>
          </p:nvSpPr>
          <p:spPr>
            <a:xfrm>
              <a:off x="1703260" y="2606020"/>
              <a:ext cx="3460306" cy="318924"/>
            </a:xfrm>
            <a:prstGeom prst="rect">
              <a:avLst/>
            </a:prstGeom>
            <a:noFill/>
          </p:spPr>
          <p:txBody>
            <a:bodyPr wrap="none" tIns="36000" bIns="36000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rgbClr val="0354AD"/>
                  </a:solidFill>
                </a:rPr>
                <a:t>Stron przeczytanych w miesiącu</a:t>
              </a:r>
              <a:endParaRPr lang="en-US" sz="1600" b="1" dirty="0">
                <a:solidFill>
                  <a:srgbClr val="0354AD"/>
                </a:solidFill>
              </a:endParaRPr>
            </a:p>
          </p:txBody>
        </p:sp>
        <p:sp>
          <p:nvSpPr>
            <p:cNvPr id="48" name="Prostokąt 47"/>
            <p:cNvSpPr/>
            <p:nvPr/>
          </p:nvSpPr>
          <p:spPr bwMode="auto">
            <a:xfrm>
              <a:off x="1927232" y="1600520"/>
              <a:ext cx="3012363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sz="7500" dirty="0">
                  <a:solidFill>
                    <a:srgbClr val="0354AD"/>
                  </a:solidFill>
                  <a:latin typeface="Bebas Neue Light" panose="00000500000000000000" pitchFamily="50" charset="-18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2 000 000</a:t>
              </a:r>
            </a:p>
          </p:txBody>
        </p:sp>
      </p:grpSp>
      <p:sp>
        <p:nvSpPr>
          <p:cNvPr id="64" name="Prostokąt 63"/>
          <p:cNvSpPr/>
          <p:nvPr/>
        </p:nvSpPr>
        <p:spPr>
          <a:xfrm>
            <a:off x="5699956" y="1139297"/>
            <a:ext cx="792088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4DA2"/>
              </a:solidFill>
            </a:endParaRPr>
          </a:p>
        </p:txBody>
      </p:sp>
      <p:pic>
        <p:nvPicPr>
          <p:cNvPr id="38" name="Picture 3" descr="C:\Users\Dżesika\Desktop\pwn\logo.png"/>
          <p:cNvPicPr>
            <a:picLocks noChangeAspect="1" noChangeArrowheads="1"/>
          </p:cNvPicPr>
          <p:nvPr/>
        </p:nvPicPr>
        <p:blipFill rotWithShape="1">
          <a:blip r:embed="rId2" cstate="print"/>
          <a:srcRect l="38983" t="42805" r="41908" b="44965"/>
          <a:stretch/>
        </p:blipFill>
        <p:spPr bwMode="auto">
          <a:xfrm>
            <a:off x="11097662" y="6336000"/>
            <a:ext cx="975002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3594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6" grpId="0"/>
      <p:bldP spid="27" grpId="0"/>
      <p:bldP spid="20" grpId="0"/>
      <p:bldP spid="30" grpId="0"/>
      <p:bldP spid="36" grpId="0"/>
      <p:bldP spid="42" grpId="0"/>
      <p:bldP spid="64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4223</TotalTime>
  <Words>262</Words>
  <Application>Microsoft Office PowerPoint</Application>
  <PresentationFormat>Panoramiczny</PresentationFormat>
  <Paragraphs>70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10</vt:i4>
      </vt:variant>
    </vt:vector>
  </HeadingPairs>
  <TitlesOfParts>
    <vt:vector size="21" baseType="lpstr">
      <vt:lpstr>Open Sans Condensed Light</vt:lpstr>
      <vt:lpstr>Calibri</vt:lpstr>
      <vt:lpstr>Times New Roman</vt:lpstr>
      <vt:lpstr>Open Sans</vt:lpstr>
      <vt:lpstr>Arial</vt:lpstr>
      <vt:lpstr>Bebas Neue Regular</vt:lpstr>
      <vt:lpstr>Bebas Neue Light</vt:lpstr>
      <vt:lpstr>Motyw pakietu Office</vt:lpstr>
      <vt:lpstr>2_Motyw pakietu Office</vt:lpstr>
      <vt:lpstr>3_Motyw pakietu Office</vt:lpstr>
      <vt:lpstr>4_Motyw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zaufanie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Dżesika</dc:creator>
  <cp:lastModifiedBy>Karolina Błaziak</cp:lastModifiedBy>
  <cp:revision>298</cp:revision>
  <dcterms:created xsi:type="dcterms:W3CDTF">2015-08-31T14:17:14Z</dcterms:created>
  <dcterms:modified xsi:type="dcterms:W3CDTF">2017-03-14T10:09:15Z</dcterms:modified>
</cp:coreProperties>
</file>